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0" r:id="rId3"/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Anton"/>
      <p:regular r:id="rId16"/>
    </p:embeddedFont>
    <p:embeddedFont>
      <p:font typeface="Oswald Regular"/>
      <p:regular r:id="rId17"/>
      <p:bold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Anaheim"/>
      <p:regular r:id="rId23"/>
    </p:embeddedFont>
    <p:embeddedFont>
      <p:font typeface="Fira Sans Extra Condensed Medium"/>
      <p:regular r:id="rId24"/>
      <p:bold r:id="rId25"/>
      <p:italic r:id="rId26"/>
      <p:boldItalic r:id="rId27"/>
    </p:embeddedFont>
    <p:embeddedFont>
      <p:font typeface="Antic Slab"/>
      <p:regular r:id="rId28"/>
    </p:embeddedFont>
    <p:embeddedFont>
      <p:font typeface="Poppins Medium"/>
      <p:regular r:id="rId29"/>
      <p:bold r:id="rId30"/>
      <p:italic r:id="rId31"/>
      <p:boldItalic r:id="rId32"/>
    </p:embeddedFont>
    <p:embeddedFont>
      <p:font typeface="Poppins SemiBold"/>
      <p:regular r:id="rId33"/>
      <p:bold r:id="rId34"/>
      <p:italic r:id="rId35"/>
      <p:boldItalic r:id="rId36"/>
    </p:embeddedFont>
    <p:embeddedFont>
      <p:font typeface="Poppins ExtraBold"/>
      <p:bold r:id="rId37"/>
      <p:boldItalic r:id="rId38"/>
    </p:embeddedFont>
    <p:embeddedFont>
      <p:font typeface="Nunito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Light-bold.fntdata"/><Relationship Id="rId20" Type="http://schemas.openxmlformats.org/officeDocument/2006/relationships/font" Target="fonts/Poppins-bold.fntdata"/><Relationship Id="rId42" Type="http://schemas.openxmlformats.org/officeDocument/2006/relationships/font" Target="fonts/NunitoLight-boldItalic.fntdata"/><Relationship Id="rId41" Type="http://schemas.openxmlformats.org/officeDocument/2006/relationships/font" Target="fonts/NunitoLight-italic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FiraSansExtraCondensedMedium-regular.fntdata"/><Relationship Id="rId23" Type="http://schemas.openxmlformats.org/officeDocument/2006/relationships/font" Target="fonts/Anaheim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FiraSansExtraCondensedMedium-italic.fntdata"/><Relationship Id="rId25" Type="http://schemas.openxmlformats.org/officeDocument/2006/relationships/font" Target="fonts/FiraSansExtraCondensedMedium-bold.fntdata"/><Relationship Id="rId28" Type="http://schemas.openxmlformats.org/officeDocument/2006/relationships/font" Target="fonts/AnticSlab-regular.fntdata"/><Relationship Id="rId27" Type="http://schemas.openxmlformats.org/officeDocument/2006/relationships/font" Target="fonts/FiraSansExtraCondensed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Medium-italic.fntdata"/><Relationship Id="rId30" Type="http://schemas.openxmlformats.org/officeDocument/2006/relationships/font" Target="fonts/PoppinsMedium-bold.fntdata"/><Relationship Id="rId11" Type="http://schemas.openxmlformats.org/officeDocument/2006/relationships/slide" Target="slides/slide6.xml"/><Relationship Id="rId33" Type="http://schemas.openxmlformats.org/officeDocument/2006/relationships/font" Target="fonts/PoppinsSemiBold-regular.fntdata"/><Relationship Id="rId10" Type="http://schemas.openxmlformats.org/officeDocument/2006/relationships/slide" Target="slides/slide5.xml"/><Relationship Id="rId32" Type="http://schemas.openxmlformats.org/officeDocument/2006/relationships/font" Target="fonts/PoppinsMedium-boldItalic.fntdata"/><Relationship Id="rId13" Type="http://schemas.openxmlformats.org/officeDocument/2006/relationships/slide" Target="slides/slide8.xml"/><Relationship Id="rId35" Type="http://schemas.openxmlformats.org/officeDocument/2006/relationships/font" Target="fonts/PoppinsSemiBold-italic.fntdata"/><Relationship Id="rId12" Type="http://schemas.openxmlformats.org/officeDocument/2006/relationships/slide" Target="slides/slide7.xml"/><Relationship Id="rId34" Type="http://schemas.openxmlformats.org/officeDocument/2006/relationships/font" Target="fonts/PoppinsSemiBold-bold.fntdata"/><Relationship Id="rId15" Type="http://schemas.openxmlformats.org/officeDocument/2006/relationships/slide" Target="slides/slide10.xml"/><Relationship Id="rId37" Type="http://schemas.openxmlformats.org/officeDocument/2006/relationships/font" Target="fonts/PoppinsExtraBold-bold.fntdata"/><Relationship Id="rId14" Type="http://schemas.openxmlformats.org/officeDocument/2006/relationships/slide" Target="slides/slide9.xml"/><Relationship Id="rId36" Type="http://schemas.openxmlformats.org/officeDocument/2006/relationships/font" Target="fonts/PoppinsSemiBold-boldItalic.fntdata"/><Relationship Id="rId17" Type="http://schemas.openxmlformats.org/officeDocument/2006/relationships/font" Target="fonts/OswaldRegular-regular.fntdata"/><Relationship Id="rId39" Type="http://schemas.openxmlformats.org/officeDocument/2006/relationships/font" Target="fonts/NunitoLight-regular.fntdata"/><Relationship Id="rId16" Type="http://schemas.openxmlformats.org/officeDocument/2006/relationships/font" Target="fonts/Anton-regular.fntdata"/><Relationship Id="rId38" Type="http://schemas.openxmlformats.org/officeDocument/2006/relationships/font" Target="fonts/PoppinsExtraBold-boldItalic.fntdata"/><Relationship Id="rId19" Type="http://schemas.openxmlformats.org/officeDocument/2006/relationships/font" Target="fonts/Poppins-regular.fntdata"/><Relationship Id="rId18" Type="http://schemas.openxmlformats.org/officeDocument/2006/relationships/font" Target="fonts/OswaldRegular-bold.fntdata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fea0672d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fea0672d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03a837cb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03a837cb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fea0672d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fea0672d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6f8837f6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6f8837f6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60320bb1e0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60320bb1e0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60320bb1e0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60320bb1e0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6f8837f618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6f8837f618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60320bb1e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60320bb1e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6f8837f618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6f8837f618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5fea0672d6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5fea0672d6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TITLE">
  <p:cSld name="SECTION_HEADER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4072675" y="2608050"/>
            <a:ext cx="3957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 SemiBold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525525" y="3353736"/>
            <a:ext cx="30519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IG NUMBER">
  <p:cSld name="SECTION_HEADER_2_1_1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1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7" name="Google Shape;87;p11"/>
          <p:cNvSpPr txBox="1"/>
          <p:nvPr>
            <p:ph hasCustomPrompt="1" idx="2" type="title"/>
          </p:nvPr>
        </p:nvSpPr>
        <p:spPr>
          <a:xfrm>
            <a:off x="3375750" y="2209200"/>
            <a:ext cx="2392500" cy="6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7200"/>
              <a:buNone/>
              <a:defRPr sz="7200">
                <a:solidFill>
                  <a:srgbClr val="D33B3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1"/>
          <p:cNvSpPr txBox="1"/>
          <p:nvPr>
            <p:ph idx="3" type="title"/>
          </p:nvPr>
        </p:nvSpPr>
        <p:spPr>
          <a:xfrm>
            <a:off x="3750000" y="29230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9" name="Google Shape;89;p11"/>
          <p:cNvSpPr txBox="1"/>
          <p:nvPr>
            <p:ph hasCustomPrompt="1" idx="4" type="title"/>
          </p:nvPr>
        </p:nvSpPr>
        <p:spPr>
          <a:xfrm>
            <a:off x="6236150" y="2547900"/>
            <a:ext cx="2392500" cy="3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3600"/>
              <a:buNone/>
              <a:defRPr sz="3600">
                <a:solidFill>
                  <a:srgbClr val="D33B3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1"/>
          <p:cNvSpPr txBox="1"/>
          <p:nvPr>
            <p:ph idx="5" type="title"/>
          </p:nvPr>
        </p:nvSpPr>
        <p:spPr>
          <a:xfrm>
            <a:off x="6610400" y="29230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1" name="Google Shape;91;p11"/>
          <p:cNvSpPr txBox="1"/>
          <p:nvPr>
            <p:ph hasCustomPrompt="1" idx="6" type="title"/>
          </p:nvPr>
        </p:nvSpPr>
        <p:spPr>
          <a:xfrm>
            <a:off x="515350" y="2547900"/>
            <a:ext cx="2392500" cy="3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3600"/>
              <a:buNone/>
              <a:defRPr sz="3600">
                <a:solidFill>
                  <a:srgbClr val="D33B3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1"/>
          <p:cNvSpPr txBox="1"/>
          <p:nvPr>
            <p:ph idx="7" type="title"/>
          </p:nvPr>
        </p:nvSpPr>
        <p:spPr>
          <a:xfrm>
            <a:off x="889600" y="29230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2">
  <p:cSld name="SECTION_HEADER_3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2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2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" name="Google Shape;96;p12"/>
          <p:cNvSpPr txBox="1"/>
          <p:nvPr>
            <p:ph idx="1" type="subTitle"/>
          </p:nvPr>
        </p:nvSpPr>
        <p:spPr>
          <a:xfrm>
            <a:off x="5316800" y="1832675"/>
            <a:ext cx="2796300" cy="195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SECTION_HEADER_3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/>
          <p:nvPr/>
        </p:nvSpPr>
        <p:spPr>
          <a:xfrm>
            <a:off x="1878750" y="1855500"/>
            <a:ext cx="5386500" cy="328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2878949" y="3857950"/>
            <a:ext cx="3386100" cy="10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33B3B"/>
                </a:solidFill>
                <a:latin typeface="Nunito Light"/>
                <a:ea typeface="Nunito Light"/>
                <a:cs typeface="Nunito Light"/>
                <a:sym typeface="Nunito Light"/>
              </a:rPr>
              <a:t>CREDITS: This presentation template was created by </a:t>
            </a:r>
            <a:r>
              <a:rPr lang="en" sz="800">
                <a:solidFill>
                  <a:srgbClr val="D33B3B"/>
                </a:solidFill>
                <a:uFill>
                  <a:noFill/>
                </a:uFill>
                <a:latin typeface="Nunito Light"/>
                <a:ea typeface="Nunito Light"/>
                <a:cs typeface="Nunito Light"/>
                <a:sym typeface="Nunito Light"/>
                <a:hlinkClick r:id="rId2"/>
              </a:rPr>
              <a:t>Slidesgo</a:t>
            </a:r>
            <a:r>
              <a:rPr lang="en" sz="800">
                <a:solidFill>
                  <a:srgbClr val="D33B3B"/>
                </a:solidFill>
                <a:latin typeface="Nunito Light"/>
                <a:ea typeface="Nunito Light"/>
                <a:cs typeface="Nunito Light"/>
                <a:sym typeface="Nunito Light"/>
              </a:rPr>
              <a:t>, including icons by </a:t>
            </a:r>
            <a:r>
              <a:rPr lang="en" sz="800">
                <a:solidFill>
                  <a:srgbClr val="D33B3B"/>
                </a:solidFill>
                <a:uFill>
                  <a:noFill/>
                </a:uFill>
                <a:latin typeface="Nunito Light"/>
                <a:ea typeface="Nunito Light"/>
                <a:cs typeface="Nunito Light"/>
                <a:sym typeface="Nunito Light"/>
                <a:hlinkClick r:id="rId3"/>
              </a:rPr>
              <a:t>Flaticon</a:t>
            </a:r>
            <a:r>
              <a:rPr lang="en" sz="800">
                <a:solidFill>
                  <a:srgbClr val="D33B3B"/>
                </a:solidFill>
                <a:latin typeface="Nunito Light"/>
                <a:ea typeface="Nunito Light"/>
                <a:cs typeface="Nunito Light"/>
                <a:sym typeface="Nunito Light"/>
              </a:rPr>
              <a:t>, and infographics &amp; images by </a:t>
            </a:r>
            <a:r>
              <a:rPr lang="en" sz="800">
                <a:solidFill>
                  <a:srgbClr val="D33B3B"/>
                </a:solidFill>
                <a:uFill>
                  <a:noFill/>
                </a:uFill>
                <a:latin typeface="Nunito Light"/>
                <a:ea typeface="Nunito Light"/>
                <a:cs typeface="Nunito Light"/>
                <a:sym typeface="Nunito Light"/>
                <a:hlinkClick r:id="rId4"/>
              </a:rPr>
              <a:t>Freepik</a:t>
            </a:r>
            <a:r>
              <a:rPr lang="en" sz="800">
                <a:solidFill>
                  <a:srgbClr val="D33B3B"/>
                </a:solidFill>
                <a:latin typeface="Nunito Light"/>
                <a:ea typeface="Nunito Light"/>
                <a:cs typeface="Nunito Light"/>
                <a:sym typeface="Nunito Light"/>
              </a:rPr>
              <a:t>. </a:t>
            </a:r>
            <a:endParaRPr sz="800">
              <a:solidFill>
                <a:srgbClr val="D33B3B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33B3B"/>
                </a:solidFill>
                <a:latin typeface="Nunito Light"/>
                <a:ea typeface="Nunito Light"/>
                <a:cs typeface="Nunito Light"/>
                <a:sym typeface="Nunito Light"/>
              </a:rPr>
              <a:t>Please keep this slide for attribution.</a:t>
            </a:r>
            <a:endParaRPr sz="800">
              <a:solidFill>
                <a:srgbClr val="D33B3B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D33B3B"/>
              </a:solidFill>
              <a:latin typeface="Nunito Light"/>
              <a:ea typeface="Nunito Light"/>
              <a:cs typeface="Nunito Light"/>
              <a:sym typeface="Nunito Light"/>
            </a:endParaRPr>
          </a:p>
        </p:txBody>
      </p:sp>
      <p:sp>
        <p:nvSpPr>
          <p:cNvPr id="100" name="Google Shape;100;p13"/>
          <p:cNvSpPr txBox="1"/>
          <p:nvPr>
            <p:ph type="title"/>
          </p:nvPr>
        </p:nvSpPr>
        <p:spPr>
          <a:xfrm>
            <a:off x="2576850" y="1398300"/>
            <a:ext cx="39903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4800"/>
              <a:buFont typeface="Poppins"/>
              <a:buNone/>
              <a:defRPr b="1" sz="4800">
                <a:solidFill>
                  <a:srgbClr val="D33B3B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4800"/>
              <a:buFont typeface="Poppins"/>
              <a:buNone/>
              <a:defRPr b="1" sz="4800">
                <a:solidFill>
                  <a:srgbClr val="EE583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4800"/>
              <a:buFont typeface="Poppins"/>
              <a:buNone/>
              <a:defRPr b="1" sz="4800">
                <a:solidFill>
                  <a:srgbClr val="EE583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4800"/>
              <a:buFont typeface="Poppins"/>
              <a:buNone/>
              <a:defRPr b="1" sz="4800">
                <a:solidFill>
                  <a:srgbClr val="EE583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4800"/>
              <a:buFont typeface="Poppins"/>
              <a:buNone/>
              <a:defRPr b="1" sz="4800">
                <a:solidFill>
                  <a:srgbClr val="EE583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4800"/>
              <a:buFont typeface="Poppins"/>
              <a:buNone/>
              <a:defRPr b="1" sz="4800">
                <a:solidFill>
                  <a:srgbClr val="EE5839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4800"/>
              <a:buFont typeface="Poppins"/>
              <a:buNone/>
              <a:defRPr b="1" sz="4800">
                <a:solidFill>
                  <a:srgbClr val="EE5839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4800"/>
              <a:buFont typeface="Poppins"/>
              <a:buNone/>
              <a:defRPr b="1" sz="4800">
                <a:solidFill>
                  <a:srgbClr val="EE5839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4800"/>
              <a:buFont typeface="Poppins"/>
              <a:buNone/>
              <a:defRPr b="1" sz="4800">
                <a:solidFill>
                  <a:srgbClr val="EE5839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" type="subTitle"/>
          </p:nvPr>
        </p:nvSpPr>
        <p:spPr>
          <a:xfrm>
            <a:off x="3199200" y="2472850"/>
            <a:ext cx="2745600" cy="11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BULLET POINTS ">
  <p:cSld name="SECTION_HEADER_2_1_1_2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4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5" name="Google Shape;105;p14"/>
          <p:cNvSpPr txBox="1"/>
          <p:nvPr>
            <p:ph idx="1" type="body"/>
          </p:nvPr>
        </p:nvSpPr>
        <p:spPr>
          <a:xfrm>
            <a:off x="1070725" y="1687150"/>
            <a:ext cx="3400500" cy="27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106" name="Google Shape;106;p14"/>
          <p:cNvSpPr txBox="1"/>
          <p:nvPr>
            <p:ph idx="2" type="body"/>
          </p:nvPr>
        </p:nvSpPr>
        <p:spPr>
          <a:xfrm>
            <a:off x="4672775" y="1687150"/>
            <a:ext cx="3400500" cy="27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900"/>
              <a:buChar char="■"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bg>
      <p:bgPr>
        <a:solidFill>
          <a:srgbClr val="FFFFFF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ctrTitle"/>
          </p:nvPr>
        </p:nvSpPr>
        <p:spPr>
          <a:xfrm>
            <a:off x="4978225" y="1834275"/>
            <a:ext cx="361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3" name="Google Shape;113;p17"/>
          <p:cNvSpPr txBox="1"/>
          <p:nvPr>
            <p:ph idx="1" type="subTitle"/>
          </p:nvPr>
        </p:nvSpPr>
        <p:spPr>
          <a:xfrm>
            <a:off x="6485575" y="3344275"/>
            <a:ext cx="21093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4" name="Google Shape;114;p17"/>
          <p:cNvGrpSpPr/>
          <p:nvPr/>
        </p:nvGrpSpPr>
        <p:grpSpPr>
          <a:xfrm>
            <a:off x="-56225" y="1456674"/>
            <a:ext cx="5965751" cy="4187397"/>
            <a:chOff x="103" y="1456667"/>
            <a:chExt cx="5909609" cy="4187397"/>
          </a:xfrm>
        </p:grpSpPr>
        <p:grpSp>
          <p:nvGrpSpPr>
            <p:cNvPr id="115" name="Google Shape;115;p17"/>
            <p:cNvGrpSpPr/>
            <p:nvPr/>
          </p:nvGrpSpPr>
          <p:grpSpPr>
            <a:xfrm>
              <a:off x="353847" y="1456667"/>
              <a:ext cx="5555866" cy="4187397"/>
              <a:chOff x="2534179" y="3686075"/>
              <a:chExt cx="1481446" cy="1116550"/>
            </a:xfrm>
          </p:grpSpPr>
          <p:sp>
            <p:nvSpPr>
              <p:cNvPr id="116" name="Google Shape;116;p17"/>
              <p:cNvSpPr/>
              <p:nvPr/>
            </p:nvSpPr>
            <p:spPr>
              <a:xfrm>
                <a:off x="2675325" y="3841600"/>
                <a:ext cx="1340300" cy="961025"/>
              </a:xfrm>
              <a:custGeom>
                <a:rect b="b" l="l" r="r" t="t"/>
                <a:pathLst>
                  <a:path extrusionOk="0" h="38441" w="53612">
                    <a:moveTo>
                      <a:pt x="39043" y="3843"/>
                    </a:moveTo>
                    <a:cubicBezTo>
                      <a:pt x="40256" y="3843"/>
                      <a:pt x="41202" y="4963"/>
                      <a:pt x="40977" y="6167"/>
                    </a:cubicBezTo>
                    <a:cubicBezTo>
                      <a:pt x="40861" y="7023"/>
                      <a:pt x="40194" y="7690"/>
                      <a:pt x="39411" y="7806"/>
                    </a:cubicBezTo>
                    <a:cubicBezTo>
                      <a:pt x="39289" y="7828"/>
                      <a:pt x="39168" y="7838"/>
                      <a:pt x="39051" y="7838"/>
                    </a:cubicBezTo>
                    <a:cubicBezTo>
                      <a:pt x="37828" y="7838"/>
                      <a:pt x="36893" y="6718"/>
                      <a:pt x="37105" y="5514"/>
                    </a:cubicBezTo>
                    <a:cubicBezTo>
                      <a:pt x="37235" y="4658"/>
                      <a:pt x="37888" y="3991"/>
                      <a:pt x="38686" y="3875"/>
                    </a:cubicBezTo>
                    <a:cubicBezTo>
                      <a:pt x="38807" y="3853"/>
                      <a:pt x="38926" y="3843"/>
                      <a:pt x="39043" y="3843"/>
                    </a:cubicBezTo>
                    <a:close/>
                    <a:moveTo>
                      <a:pt x="38299" y="0"/>
                    </a:moveTo>
                    <a:cubicBezTo>
                      <a:pt x="36202" y="0"/>
                      <a:pt x="34126" y="782"/>
                      <a:pt x="32579" y="2251"/>
                    </a:cubicBezTo>
                    <a:cubicBezTo>
                      <a:pt x="31970" y="2845"/>
                      <a:pt x="31187" y="3208"/>
                      <a:pt x="30215" y="3208"/>
                    </a:cubicBezTo>
                    <a:cubicBezTo>
                      <a:pt x="29736" y="3208"/>
                      <a:pt x="29257" y="3092"/>
                      <a:pt x="28822" y="2903"/>
                    </a:cubicBezTo>
                    <a:cubicBezTo>
                      <a:pt x="27607" y="2337"/>
                      <a:pt x="26320" y="2053"/>
                      <a:pt x="25050" y="2053"/>
                    </a:cubicBezTo>
                    <a:cubicBezTo>
                      <a:pt x="23228" y="2053"/>
                      <a:pt x="21441" y="2638"/>
                      <a:pt x="19945" y="3817"/>
                    </a:cubicBezTo>
                    <a:cubicBezTo>
                      <a:pt x="18437" y="5079"/>
                      <a:pt x="17102" y="6602"/>
                      <a:pt x="16014" y="8227"/>
                    </a:cubicBezTo>
                    <a:cubicBezTo>
                      <a:pt x="14201" y="11128"/>
                      <a:pt x="11605" y="13419"/>
                      <a:pt x="8457" y="14696"/>
                    </a:cubicBezTo>
                    <a:cubicBezTo>
                      <a:pt x="8225" y="14812"/>
                      <a:pt x="7978" y="14942"/>
                      <a:pt x="7790" y="15000"/>
                    </a:cubicBezTo>
                    <a:cubicBezTo>
                      <a:pt x="5861" y="15900"/>
                      <a:pt x="4657" y="17960"/>
                      <a:pt x="4889" y="20077"/>
                    </a:cubicBezTo>
                    <a:cubicBezTo>
                      <a:pt x="4961" y="20251"/>
                      <a:pt x="4961" y="20440"/>
                      <a:pt x="4889" y="20672"/>
                    </a:cubicBezTo>
                    <a:cubicBezTo>
                      <a:pt x="4773" y="21528"/>
                      <a:pt x="4106" y="22253"/>
                      <a:pt x="3206" y="22369"/>
                    </a:cubicBezTo>
                    <a:lnTo>
                      <a:pt x="3148" y="22369"/>
                    </a:lnTo>
                    <a:cubicBezTo>
                      <a:pt x="1393" y="22616"/>
                      <a:pt x="59" y="24066"/>
                      <a:pt x="1" y="25821"/>
                    </a:cubicBezTo>
                    <a:lnTo>
                      <a:pt x="1" y="25879"/>
                    </a:lnTo>
                    <a:cubicBezTo>
                      <a:pt x="1" y="32827"/>
                      <a:pt x="6949" y="38441"/>
                      <a:pt x="15536" y="38441"/>
                    </a:cubicBezTo>
                    <a:cubicBezTo>
                      <a:pt x="18611" y="38441"/>
                      <a:pt x="21512" y="37715"/>
                      <a:pt x="23934" y="36453"/>
                    </a:cubicBezTo>
                    <a:cubicBezTo>
                      <a:pt x="26404" y="35103"/>
                      <a:pt x="29139" y="34382"/>
                      <a:pt x="31903" y="34382"/>
                    </a:cubicBezTo>
                    <a:cubicBezTo>
                      <a:pt x="32109" y="34382"/>
                      <a:pt x="32315" y="34386"/>
                      <a:pt x="32521" y="34394"/>
                    </a:cubicBezTo>
                    <a:lnTo>
                      <a:pt x="33536" y="34394"/>
                    </a:lnTo>
                    <a:cubicBezTo>
                      <a:pt x="44604" y="34394"/>
                      <a:pt x="53611" y="26547"/>
                      <a:pt x="53611" y="16814"/>
                    </a:cubicBezTo>
                    <a:cubicBezTo>
                      <a:pt x="53611" y="9503"/>
                      <a:pt x="48535" y="3208"/>
                      <a:pt x="41282" y="553"/>
                    </a:cubicBezTo>
                    <a:cubicBezTo>
                      <a:pt x="40321" y="181"/>
                      <a:pt x="39307" y="0"/>
                      <a:pt x="38299" y="0"/>
                    </a:cubicBezTo>
                    <a:close/>
                  </a:path>
                </a:pathLst>
              </a:custGeom>
              <a:solidFill>
                <a:srgbClr val="FFD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7"/>
              <p:cNvSpPr/>
              <p:nvPr/>
            </p:nvSpPr>
            <p:spPr>
              <a:xfrm>
                <a:off x="3646800" y="3686075"/>
                <a:ext cx="90675" cy="89225"/>
              </a:xfrm>
              <a:custGeom>
                <a:rect b="b" l="l" r="r" t="t"/>
                <a:pathLst>
                  <a:path extrusionOk="0" h="3569" w="3627">
                    <a:moveTo>
                      <a:pt x="1814" y="1"/>
                    </a:moveTo>
                    <a:cubicBezTo>
                      <a:pt x="842" y="1"/>
                      <a:pt x="1" y="784"/>
                      <a:pt x="1" y="1814"/>
                    </a:cubicBezTo>
                    <a:cubicBezTo>
                      <a:pt x="1" y="2786"/>
                      <a:pt x="842" y="3569"/>
                      <a:pt x="1814" y="3569"/>
                    </a:cubicBezTo>
                    <a:cubicBezTo>
                      <a:pt x="2786" y="3569"/>
                      <a:pt x="3627" y="2786"/>
                      <a:pt x="3627" y="1814"/>
                    </a:cubicBezTo>
                    <a:cubicBezTo>
                      <a:pt x="3627" y="784"/>
                      <a:pt x="2786" y="1"/>
                      <a:pt x="1814" y="1"/>
                    </a:cubicBezTo>
                    <a:close/>
                  </a:path>
                </a:pathLst>
              </a:custGeom>
              <a:solidFill>
                <a:srgbClr val="FFD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7"/>
              <p:cNvSpPr/>
              <p:nvPr/>
            </p:nvSpPr>
            <p:spPr>
              <a:xfrm>
                <a:off x="2534179" y="3874193"/>
                <a:ext cx="152675" cy="152700"/>
              </a:xfrm>
              <a:custGeom>
                <a:rect b="b" l="l" r="r" t="t"/>
                <a:pathLst>
                  <a:path extrusionOk="0" h="6108" w="6107">
                    <a:moveTo>
                      <a:pt x="3075" y="0"/>
                    </a:moveTo>
                    <a:cubicBezTo>
                      <a:pt x="1393" y="0"/>
                      <a:pt x="0" y="1335"/>
                      <a:pt x="0" y="3018"/>
                    </a:cubicBezTo>
                    <a:cubicBezTo>
                      <a:pt x="0" y="4715"/>
                      <a:pt x="1393" y="6107"/>
                      <a:pt x="3075" y="6107"/>
                    </a:cubicBezTo>
                    <a:cubicBezTo>
                      <a:pt x="4772" y="6107"/>
                      <a:pt x="6107" y="4715"/>
                      <a:pt x="6107" y="3018"/>
                    </a:cubicBezTo>
                    <a:cubicBezTo>
                      <a:pt x="6107" y="1335"/>
                      <a:pt x="4772" y="0"/>
                      <a:pt x="3075" y="0"/>
                    </a:cubicBezTo>
                    <a:close/>
                  </a:path>
                </a:pathLst>
              </a:custGeom>
              <a:solidFill>
                <a:srgbClr val="FFD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7"/>
              <p:cNvSpPr/>
              <p:nvPr/>
            </p:nvSpPr>
            <p:spPr>
              <a:xfrm>
                <a:off x="2696350" y="3955150"/>
                <a:ext cx="54425" cy="55875"/>
              </a:xfrm>
              <a:custGeom>
                <a:rect b="b" l="l" r="r" t="t"/>
                <a:pathLst>
                  <a:path extrusionOk="0" h="2235" w="2177">
                    <a:moveTo>
                      <a:pt x="1089" y="0"/>
                    </a:moveTo>
                    <a:cubicBezTo>
                      <a:pt x="494" y="0"/>
                      <a:pt x="1" y="537"/>
                      <a:pt x="1" y="1146"/>
                    </a:cubicBezTo>
                    <a:cubicBezTo>
                      <a:pt x="1" y="1755"/>
                      <a:pt x="494" y="2234"/>
                      <a:pt x="1089" y="2234"/>
                    </a:cubicBezTo>
                    <a:cubicBezTo>
                      <a:pt x="1698" y="2234"/>
                      <a:pt x="2177" y="1755"/>
                      <a:pt x="2177" y="1146"/>
                    </a:cubicBezTo>
                    <a:cubicBezTo>
                      <a:pt x="2177" y="537"/>
                      <a:pt x="1698" y="0"/>
                      <a:pt x="1089" y="0"/>
                    </a:cubicBezTo>
                    <a:close/>
                  </a:path>
                </a:pathLst>
              </a:custGeom>
              <a:solidFill>
                <a:srgbClr val="FFD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0" name="Google Shape;120;p17"/>
            <p:cNvSpPr/>
            <p:nvPr/>
          </p:nvSpPr>
          <p:spPr>
            <a:xfrm flipH="1">
              <a:off x="103" y="1955775"/>
              <a:ext cx="4426672" cy="3254997"/>
            </a:xfrm>
            <a:custGeom>
              <a:rect b="b" l="l" r="r" t="t"/>
              <a:pathLst>
                <a:path extrusionOk="0" h="31998" w="44430">
                  <a:moveTo>
                    <a:pt x="40231" y="1"/>
                  </a:moveTo>
                  <a:cubicBezTo>
                    <a:pt x="38589" y="1"/>
                    <a:pt x="36930" y="353"/>
                    <a:pt x="35422" y="1000"/>
                  </a:cubicBezTo>
                  <a:cubicBezTo>
                    <a:pt x="32332" y="2320"/>
                    <a:pt x="29794" y="4800"/>
                    <a:pt x="27981" y="7643"/>
                  </a:cubicBezTo>
                  <a:cubicBezTo>
                    <a:pt x="26298" y="10181"/>
                    <a:pt x="25021" y="13140"/>
                    <a:pt x="22483" y="14780"/>
                  </a:cubicBezTo>
                  <a:cubicBezTo>
                    <a:pt x="20612" y="15925"/>
                    <a:pt x="18378" y="16172"/>
                    <a:pt x="16260" y="16535"/>
                  </a:cubicBezTo>
                  <a:cubicBezTo>
                    <a:pt x="13664" y="16955"/>
                    <a:pt x="11068" y="17434"/>
                    <a:pt x="8645" y="18464"/>
                  </a:cubicBezTo>
                  <a:cubicBezTo>
                    <a:pt x="6223" y="19436"/>
                    <a:pt x="3931" y="21002"/>
                    <a:pt x="2423" y="23178"/>
                  </a:cubicBezTo>
                  <a:cubicBezTo>
                    <a:pt x="667" y="25716"/>
                    <a:pt x="116" y="28922"/>
                    <a:pt x="0" y="31997"/>
                  </a:cubicBezTo>
                  <a:lnTo>
                    <a:pt x="43515" y="31997"/>
                  </a:lnTo>
                  <a:cubicBezTo>
                    <a:pt x="43994" y="31997"/>
                    <a:pt x="44429" y="31576"/>
                    <a:pt x="44429" y="31098"/>
                  </a:cubicBezTo>
                  <a:lnTo>
                    <a:pt x="44429" y="869"/>
                  </a:lnTo>
                  <a:cubicBezTo>
                    <a:pt x="43122" y="277"/>
                    <a:pt x="41683" y="1"/>
                    <a:pt x="40231" y="1"/>
                  </a:cubicBezTo>
                  <a:close/>
                </a:path>
              </a:pathLst>
            </a:custGeom>
            <a:solidFill>
              <a:srgbClr val="FF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 flipH="1" rot="10800000">
              <a:off x="1178568" y="1849738"/>
              <a:ext cx="107776" cy="106044"/>
            </a:xfrm>
            <a:custGeom>
              <a:rect b="b" l="l" r="r" t="t"/>
              <a:pathLst>
                <a:path extrusionOk="0" h="3569" w="3627">
                  <a:moveTo>
                    <a:pt x="1814" y="1"/>
                  </a:moveTo>
                  <a:cubicBezTo>
                    <a:pt x="842" y="1"/>
                    <a:pt x="1" y="784"/>
                    <a:pt x="1" y="1814"/>
                  </a:cubicBezTo>
                  <a:cubicBezTo>
                    <a:pt x="1" y="2786"/>
                    <a:pt x="842" y="3569"/>
                    <a:pt x="1814" y="3569"/>
                  </a:cubicBezTo>
                  <a:cubicBezTo>
                    <a:pt x="2786" y="3569"/>
                    <a:pt x="3627" y="2786"/>
                    <a:pt x="3627" y="1814"/>
                  </a:cubicBezTo>
                  <a:cubicBezTo>
                    <a:pt x="3627" y="784"/>
                    <a:pt x="2786" y="1"/>
                    <a:pt x="1814" y="1"/>
                  </a:cubicBezTo>
                  <a:close/>
                </a:path>
              </a:pathLst>
            </a:custGeom>
            <a:solidFill>
              <a:srgbClr val="FF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 flipH="1" rot="10800000">
              <a:off x="788275" y="1486674"/>
              <a:ext cx="64690" cy="66407"/>
            </a:xfrm>
            <a:custGeom>
              <a:rect b="b" l="l" r="r" t="t"/>
              <a:pathLst>
                <a:path extrusionOk="0" h="2235" w="2177">
                  <a:moveTo>
                    <a:pt x="1089" y="0"/>
                  </a:moveTo>
                  <a:cubicBezTo>
                    <a:pt x="494" y="0"/>
                    <a:pt x="1" y="537"/>
                    <a:pt x="1" y="1146"/>
                  </a:cubicBezTo>
                  <a:cubicBezTo>
                    <a:pt x="1" y="1755"/>
                    <a:pt x="494" y="2234"/>
                    <a:pt x="1089" y="2234"/>
                  </a:cubicBezTo>
                  <a:cubicBezTo>
                    <a:pt x="1698" y="2234"/>
                    <a:pt x="2177" y="1755"/>
                    <a:pt x="2177" y="1146"/>
                  </a:cubicBezTo>
                  <a:cubicBezTo>
                    <a:pt x="2177" y="537"/>
                    <a:pt x="1698" y="0"/>
                    <a:pt x="1089" y="0"/>
                  </a:cubicBezTo>
                  <a:close/>
                </a:path>
              </a:pathLst>
            </a:custGeom>
            <a:solidFill>
              <a:srgbClr val="FF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8">
    <p:bg>
      <p:bgPr>
        <a:solidFill>
          <a:srgbClr val="FFFFF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/>
          <p:nvPr/>
        </p:nvSpPr>
        <p:spPr>
          <a:xfrm rot="10800000">
            <a:off x="104" y="85"/>
            <a:ext cx="4426672" cy="3188041"/>
          </a:xfrm>
          <a:custGeom>
            <a:rect b="b" l="l" r="r" t="t"/>
            <a:pathLst>
              <a:path extrusionOk="0" h="31998" w="44430">
                <a:moveTo>
                  <a:pt x="40231" y="1"/>
                </a:moveTo>
                <a:cubicBezTo>
                  <a:pt x="38589" y="1"/>
                  <a:pt x="36930" y="353"/>
                  <a:pt x="35422" y="1000"/>
                </a:cubicBezTo>
                <a:cubicBezTo>
                  <a:pt x="32332" y="2320"/>
                  <a:pt x="29794" y="4800"/>
                  <a:pt x="27981" y="7643"/>
                </a:cubicBezTo>
                <a:cubicBezTo>
                  <a:pt x="26298" y="10181"/>
                  <a:pt x="25021" y="13140"/>
                  <a:pt x="22483" y="14780"/>
                </a:cubicBezTo>
                <a:cubicBezTo>
                  <a:pt x="20612" y="15925"/>
                  <a:pt x="18378" y="16172"/>
                  <a:pt x="16260" y="16535"/>
                </a:cubicBezTo>
                <a:cubicBezTo>
                  <a:pt x="13664" y="16955"/>
                  <a:pt x="11068" y="17434"/>
                  <a:pt x="8645" y="18464"/>
                </a:cubicBezTo>
                <a:cubicBezTo>
                  <a:pt x="6223" y="19436"/>
                  <a:pt x="3931" y="21002"/>
                  <a:pt x="2423" y="23178"/>
                </a:cubicBezTo>
                <a:cubicBezTo>
                  <a:pt x="667" y="25716"/>
                  <a:pt x="116" y="28922"/>
                  <a:pt x="0" y="31997"/>
                </a:cubicBezTo>
                <a:lnTo>
                  <a:pt x="43515" y="31997"/>
                </a:lnTo>
                <a:cubicBezTo>
                  <a:pt x="43994" y="31997"/>
                  <a:pt x="44429" y="31576"/>
                  <a:pt x="44429" y="31098"/>
                </a:cubicBezTo>
                <a:lnTo>
                  <a:pt x="44429" y="869"/>
                </a:lnTo>
                <a:cubicBezTo>
                  <a:pt x="43122" y="277"/>
                  <a:pt x="41683" y="1"/>
                  <a:pt x="40231" y="1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1178571" y="3188125"/>
            <a:ext cx="107776" cy="106053"/>
          </a:xfrm>
          <a:custGeom>
            <a:rect b="b" l="l" r="r" t="t"/>
            <a:pathLst>
              <a:path extrusionOk="0" h="3569" w="3627">
                <a:moveTo>
                  <a:pt x="1814" y="1"/>
                </a:moveTo>
                <a:cubicBezTo>
                  <a:pt x="842" y="1"/>
                  <a:pt x="1" y="784"/>
                  <a:pt x="1" y="1814"/>
                </a:cubicBezTo>
                <a:cubicBezTo>
                  <a:pt x="1" y="2786"/>
                  <a:pt x="842" y="3569"/>
                  <a:pt x="1814" y="3569"/>
                </a:cubicBezTo>
                <a:cubicBezTo>
                  <a:pt x="2786" y="3569"/>
                  <a:pt x="3627" y="2786"/>
                  <a:pt x="3627" y="1814"/>
                </a:cubicBezTo>
                <a:cubicBezTo>
                  <a:pt x="3627" y="784"/>
                  <a:pt x="2786" y="1"/>
                  <a:pt x="1814" y="1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788279" y="3590867"/>
            <a:ext cx="64690" cy="66413"/>
          </a:xfrm>
          <a:custGeom>
            <a:rect b="b" l="l" r="r" t="t"/>
            <a:pathLst>
              <a:path extrusionOk="0" h="2235" w="2177">
                <a:moveTo>
                  <a:pt x="1089" y="0"/>
                </a:moveTo>
                <a:cubicBezTo>
                  <a:pt x="494" y="0"/>
                  <a:pt x="1" y="537"/>
                  <a:pt x="1" y="1146"/>
                </a:cubicBezTo>
                <a:cubicBezTo>
                  <a:pt x="1" y="1755"/>
                  <a:pt x="494" y="2234"/>
                  <a:pt x="1089" y="2234"/>
                </a:cubicBezTo>
                <a:cubicBezTo>
                  <a:pt x="1698" y="2234"/>
                  <a:pt x="2177" y="1755"/>
                  <a:pt x="2177" y="1146"/>
                </a:cubicBezTo>
                <a:cubicBezTo>
                  <a:pt x="2177" y="537"/>
                  <a:pt x="1698" y="0"/>
                  <a:pt x="1089" y="0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7469375" y="3511000"/>
            <a:ext cx="90675" cy="89225"/>
          </a:xfrm>
          <a:custGeom>
            <a:rect b="b" l="l" r="r" t="t"/>
            <a:pathLst>
              <a:path extrusionOk="0" h="3569" w="3627">
                <a:moveTo>
                  <a:pt x="1814" y="1"/>
                </a:moveTo>
                <a:cubicBezTo>
                  <a:pt x="842" y="1"/>
                  <a:pt x="1" y="784"/>
                  <a:pt x="1" y="1814"/>
                </a:cubicBezTo>
                <a:cubicBezTo>
                  <a:pt x="1" y="2786"/>
                  <a:pt x="842" y="3569"/>
                  <a:pt x="1814" y="3569"/>
                </a:cubicBezTo>
                <a:cubicBezTo>
                  <a:pt x="2786" y="3569"/>
                  <a:pt x="3627" y="2786"/>
                  <a:pt x="3627" y="1814"/>
                </a:cubicBezTo>
                <a:cubicBezTo>
                  <a:pt x="3627" y="784"/>
                  <a:pt x="2786" y="1"/>
                  <a:pt x="1814" y="1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7861700" y="3175150"/>
            <a:ext cx="54425" cy="55875"/>
          </a:xfrm>
          <a:custGeom>
            <a:rect b="b" l="l" r="r" t="t"/>
            <a:pathLst>
              <a:path extrusionOk="0" h="2235" w="2177">
                <a:moveTo>
                  <a:pt x="1089" y="0"/>
                </a:moveTo>
                <a:cubicBezTo>
                  <a:pt x="494" y="0"/>
                  <a:pt x="1" y="537"/>
                  <a:pt x="1" y="1146"/>
                </a:cubicBezTo>
                <a:cubicBezTo>
                  <a:pt x="1" y="1755"/>
                  <a:pt x="494" y="2234"/>
                  <a:pt x="1089" y="2234"/>
                </a:cubicBezTo>
                <a:cubicBezTo>
                  <a:pt x="1698" y="2234"/>
                  <a:pt x="2177" y="1755"/>
                  <a:pt x="2177" y="1146"/>
                </a:cubicBezTo>
                <a:cubicBezTo>
                  <a:pt x="2177" y="537"/>
                  <a:pt x="1698" y="0"/>
                  <a:pt x="1089" y="0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 txBox="1"/>
          <p:nvPr>
            <p:ph hasCustomPrompt="1" type="title"/>
          </p:nvPr>
        </p:nvSpPr>
        <p:spPr>
          <a:xfrm flipH="1">
            <a:off x="3350539" y="1353800"/>
            <a:ext cx="14364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Anton"/>
              <a:buNone/>
              <a:defRPr sz="48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8"/>
          <p:cNvSpPr txBox="1"/>
          <p:nvPr>
            <p:ph hasCustomPrompt="1" idx="2" type="title"/>
          </p:nvPr>
        </p:nvSpPr>
        <p:spPr>
          <a:xfrm flipH="1">
            <a:off x="4120727" y="1353800"/>
            <a:ext cx="14364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Font typeface="Anton"/>
              <a:buNone/>
              <a:defRPr sz="48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8"/>
          <p:cNvSpPr txBox="1"/>
          <p:nvPr>
            <p:ph hasCustomPrompt="1" idx="3" type="title"/>
          </p:nvPr>
        </p:nvSpPr>
        <p:spPr>
          <a:xfrm flipH="1">
            <a:off x="4120727" y="2559500"/>
            <a:ext cx="14364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Font typeface="Anton"/>
              <a:buNone/>
              <a:defRPr sz="48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18"/>
          <p:cNvSpPr txBox="1"/>
          <p:nvPr>
            <p:ph hasCustomPrompt="1" idx="4" type="title"/>
          </p:nvPr>
        </p:nvSpPr>
        <p:spPr>
          <a:xfrm flipH="1">
            <a:off x="3346783" y="2559500"/>
            <a:ext cx="14364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Anton"/>
              <a:buNone/>
              <a:defRPr sz="48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18"/>
          <p:cNvSpPr txBox="1"/>
          <p:nvPr>
            <p:ph hasCustomPrompt="1" idx="5" type="title"/>
          </p:nvPr>
        </p:nvSpPr>
        <p:spPr>
          <a:xfrm flipH="1">
            <a:off x="3359321" y="3738048"/>
            <a:ext cx="14364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Anton"/>
              <a:buNone/>
              <a:defRPr sz="48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18"/>
          <p:cNvSpPr txBox="1"/>
          <p:nvPr>
            <p:ph hasCustomPrompt="1" idx="6" type="title"/>
          </p:nvPr>
        </p:nvSpPr>
        <p:spPr>
          <a:xfrm flipH="1">
            <a:off x="4126514" y="3726244"/>
            <a:ext cx="14364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Font typeface="Anton"/>
              <a:buNone/>
              <a:defRPr sz="48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18"/>
          <p:cNvSpPr txBox="1"/>
          <p:nvPr>
            <p:ph idx="1" type="subTitle"/>
          </p:nvPr>
        </p:nvSpPr>
        <p:spPr>
          <a:xfrm>
            <a:off x="1227863" y="1581238"/>
            <a:ext cx="21189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36" name="Google Shape;136;p18"/>
          <p:cNvSpPr txBox="1"/>
          <p:nvPr>
            <p:ph idx="7" type="subTitle"/>
          </p:nvPr>
        </p:nvSpPr>
        <p:spPr>
          <a:xfrm>
            <a:off x="5561750" y="1579106"/>
            <a:ext cx="21189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37" name="Google Shape;137;p18"/>
          <p:cNvSpPr txBox="1"/>
          <p:nvPr>
            <p:ph idx="8" type="subTitle"/>
          </p:nvPr>
        </p:nvSpPr>
        <p:spPr>
          <a:xfrm>
            <a:off x="1227863" y="2800377"/>
            <a:ext cx="21189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38" name="Google Shape;138;p18"/>
          <p:cNvSpPr txBox="1"/>
          <p:nvPr>
            <p:ph idx="9" type="subTitle"/>
          </p:nvPr>
        </p:nvSpPr>
        <p:spPr>
          <a:xfrm>
            <a:off x="5557115" y="2798246"/>
            <a:ext cx="21189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39" name="Google Shape;139;p18"/>
          <p:cNvSpPr txBox="1"/>
          <p:nvPr>
            <p:ph idx="13" type="subTitle"/>
          </p:nvPr>
        </p:nvSpPr>
        <p:spPr>
          <a:xfrm>
            <a:off x="1227863" y="3964793"/>
            <a:ext cx="21189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4" type="subTitle"/>
          </p:nvPr>
        </p:nvSpPr>
        <p:spPr>
          <a:xfrm>
            <a:off x="5561765" y="3964986"/>
            <a:ext cx="21189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5" type="subTitle"/>
          </p:nvPr>
        </p:nvSpPr>
        <p:spPr>
          <a:xfrm>
            <a:off x="1525463" y="1785313"/>
            <a:ext cx="18213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2" name="Google Shape;142;p18"/>
          <p:cNvSpPr txBox="1"/>
          <p:nvPr>
            <p:ph idx="16" type="subTitle"/>
          </p:nvPr>
        </p:nvSpPr>
        <p:spPr>
          <a:xfrm>
            <a:off x="5561198" y="1783175"/>
            <a:ext cx="18171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3" name="Google Shape;143;p18"/>
          <p:cNvSpPr txBox="1"/>
          <p:nvPr>
            <p:ph idx="17" type="subTitle"/>
          </p:nvPr>
        </p:nvSpPr>
        <p:spPr>
          <a:xfrm>
            <a:off x="1525463" y="3004450"/>
            <a:ext cx="18213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18" type="subTitle"/>
          </p:nvPr>
        </p:nvSpPr>
        <p:spPr>
          <a:xfrm>
            <a:off x="5557124" y="3002313"/>
            <a:ext cx="18171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5" name="Google Shape;145;p18"/>
          <p:cNvSpPr txBox="1"/>
          <p:nvPr>
            <p:ph idx="19" type="subTitle"/>
          </p:nvPr>
        </p:nvSpPr>
        <p:spPr>
          <a:xfrm>
            <a:off x="1525463" y="4168863"/>
            <a:ext cx="18213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6" name="Google Shape;146;p18"/>
          <p:cNvSpPr txBox="1"/>
          <p:nvPr>
            <p:ph idx="20" type="subTitle"/>
          </p:nvPr>
        </p:nvSpPr>
        <p:spPr>
          <a:xfrm>
            <a:off x="5561211" y="4169051"/>
            <a:ext cx="18171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7" name="Google Shape;147;p18"/>
          <p:cNvSpPr txBox="1"/>
          <p:nvPr>
            <p:ph idx="21"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148" name="Google Shape;148;p18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+ design">
  <p:cSld name="CUSTOM_12">
    <p:bg>
      <p:bgPr>
        <a:solidFill>
          <a:srgbClr val="FFFFF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/>
          <p:nvPr/>
        </p:nvSpPr>
        <p:spPr>
          <a:xfrm>
            <a:off x="3506300" y="1083300"/>
            <a:ext cx="5637723" cy="4060226"/>
          </a:xfrm>
          <a:custGeom>
            <a:rect b="b" l="l" r="r" t="t"/>
            <a:pathLst>
              <a:path extrusionOk="0" h="31998" w="44430">
                <a:moveTo>
                  <a:pt x="40231" y="1"/>
                </a:moveTo>
                <a:cubicBezTo>
                  <a:pt x="38589" y="1"/>
                  <a:pt x="36930" y="353"/>
                  <a:pt x="35422" y="1000"/>
                </a:cubicBezTo>
                <a:cubicBezTo>
                  <a:pt x="32332" y="2320"/>
                  <a:pt x="29794" y="4800"/>
                  <a:pt x="27981" y="7643"/>
                </a:cubicBezTo>
                <a:cubicBezTo>
                  <a:pt x="26298" y="10181"/>
                  <a:pt x="25021" y="13140"/>
                  <a:pt x="22483" y="14780"/>
                </a:cubicBezTo>
                <a:cubicBezTo>
                  <a:pt x="20612" y="15925"/>
                  <a:pt x="18378" y="16172"/>
                  <a:pt x="16260" y="16535"/>
                </a:cubicBezTo>
                <a:cubicBezTo>
                  <a:pt x="13664" y="16955"/>
                  <a:pt x="11068" y="17434"/>
                  <a:pt x="8645" y="18464"/>
                </a:cubicBezTo>
                <a:cubicBezTo>
                  <a:pt x="6223" y="19436"/>
                  <a:pt x="3931" y="21002"/>
                  <a:pt x="2423" y="23178"/>
                </a:cubicBezTo>
                <a:cubicBezTo>
                  <a:pt x="667" y="25716"/>
                  <a:pt x="116" y="28922"/>
                  <a:pt x="0" y="31997"/>
                </a:cubicBezTo>
                <a:lnTo>
                  <a:pt x="43515" y="31997"/>
                </a:lnTo>
                <a:cubicBezTo>
                  <a:pt x="43994" y="31997"/>
                  <a:pt x="44429" y="31576"/>
                  <a:pt x="44429" y="31098"/>
                </a:cubicBezTo>
                <a:lnTo>
                  <a:pt x="44429" y="869"/>
                </a:lnTo>
                <a:cubicBezTo>
                  <a:pt x="43122" y="277"/>
                  <a:pt x="41683" y="1"/>
                  <a:pt x="40231" y="1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9"/>
          <p:cNvSpPr txBox="1"/>
          <p:nvPr>
            <p:ph idx="1" type="subTitle"/>
          </p:nvPr>
        </p:nvSpPr>
        <p:spPr>
          <a:xfrm>
            <a:off x="1895475" y="1846225"/>
            <a:ext cx="21321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2" name="Google Shape;152;p19"/>
          <p:cNvSpPr/>
          <p:nvPr/>
        </p:nvSpPr>
        <p:spPr>
          <a:xfrm rot="-5400000">
            <a:off x="1440650" y="1262225"/>
            <a:ext cx="2626800" cy="27396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 txBox="1"/>
          <p:nvPr>
            <p:ph idx="2" type="subTitle"/>
          </p:nvPr>
        </p:nvSpPr>
        <p:spPr>
          <a:xfrm>
            <a:off x="1678100" y="2370375"/>
            <a:ext cx="2025000" cy="6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54" name="Google Shape;154;p19"/>
          <p:cNvSpPr txBox="1"/>
          <p:nvPr>
            <p:ph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155" name="Google Shape;155;p19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">
  <p:cSld name="CUSTOM_12_1"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/>
          <p:nvPr/>
        </p:nvSpPr>
        <p:spPr>
          <a:xfrm flipH="1" rot="10800000">
            <a:off x="3506300" y="0"/>
            <a:ext cx="5637723" cy="4060226"/>
          </a:xfrm>
          <a:custGeom>
            <a:rect b="b" l="l" r="r" t="t"/>
            <a:pathLst>
              <a:path extrusionOk="0" h="31998" w="44430">
                <a:moveTo>
                  <a:pt x="40231" y="1"/>
                </a:moveTo>
                <a:cubicBezTo>
                  <a:pt x="38589" y="1"/>
                  <a:pt x="36930" y="353"/>
                  <a:pt x="35422" y="1000"/>
                </a:cubicBezTo>
                <a:cubicBezTo>
                  <a:pt x="32332" y="2320"/>
                  <a:pt x="29794" y="4800"/>
                  <a:pt x="27981" y="7643"/>
                </a:cubicBezTo>
                <a:cubicBezTo>
                  <a:pt x="26298" y="10181"/>
                  <a:pt x="25021" y="13140"/>
                  <a:pt x="22483" y="14780"/>
                </a:cubicBezTo>
                <a:cubicBezTo>
                  <a:pt x="20612" y="15925"/>
                  <a:pt x="18378" y="16172"/>
                  <a:pt x="16260" y="16535"/>
                </a:cubicBezTo>
                <a:cubicBezTo>
                  <a:pt x="13664" y="16955"/>
                  <a:pt x="11068" y="17434"/>
                  <a:pt x="8645" y="18464"/>
                </a:cubicBezTo>
                <a:cubicBezTo>
                  <a:pt x="6223" y="19436"/>
                  <a:pt x="3931" y="21002"/>
                  <a:pt x="2423" y="23178"/>
                </a:cubicBezTo>
                <a:cubicBezTo>
                  <a:pt x="667" y="25716"/>
                  <a:pt x="116" y="28922"/>
                  <a:pt x="0" y="31997"/>
                </a:cubicBezTo>
                <a:lnTo>
                  <a:pt x="43515" y="31997"/>
                </a:lnTo>
                <a:cubicBezTo>
                  <a:pt x="43994" y="31997"/>
                  <a:pt x="44429" y="31576"/>
                  <a:pt x="44429" y="31098"/>
                </a:cubicBezTo>
                <a:lnTo>
                  <a:pt x="44429" y="869"/>
                </a:lnTo>
                <a:cubicBezTo>
                  <a:pt x="43122" y="277"/>
                  <a:pt x="41683" y="1"/>
                  <a:pt x="40231" y="1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0"/>
          <p:cNvSpPr txBox="1"/>
          <p:nvPr>
            <p:ph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159" name="Google Shape;159;p20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13">
    <p:bg>
      <p:bgPr>
        <a:solidFill>
          <a:srgbClr val="FFFF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/>
          <p:nvPr/>
        </p:nvSpPr>
        <p:spPr>
          <a:xfrm rot="5400000">
            <a:off x="-785901" y="733690"/>
            <a:ext cx="5178317" cy="3729287"/>
          </a:xfrm>
          <a:custGeom>
            <a:rect b="b" l="l" r="r" t="t"/>
            <a:pathLst>
              <a:path extrusionOk="0" h="31998" w="44430">
                <a:moveTo>
                  <a:pt x="40231" y="1"/>
                </a:moveTo>
                <a:cubicBezTo>
                  <a:pt x="38589" y="1"/>
                  <a:pt x="36930" y="353"/>
                  <a:pt x="35422" y="1000"/>
                </a:cubicBezTo>
                <a:cubicBezTo>
                  <a:pt x="32332" y="2320"/>
                  <a:pt x="29794" y="4800"/>
                  <a:pt x="27981" y="7643"/>
                </a:cubicBezTo>
                <a:cubicBezTo>
                  <a:pt x="26298" y="10181"/>
                  <a:pt x="25021" y="13140"/>
                  <a:pt x="22483" y="14780"/>
                </a:cubicBezTo>
                <a:cubicBezTo>
                  <a:pt x="20612" y="15925"/>
                  <a:pt x="18378" y="16172"/>
                  <a:pt x="16260" y="16535"/>
                </a:cubicBezTo>
                <a:cubicBezTo>
                  <a:pt x="13664" y="16955"/>
                  <a:pt x="11068" y="17434"/>
                  <a:pt x="8645" y="18464"/>
                </a:cubicBezTo>
                <a:cubicBezTo>
                  <a:pt x="6223" y="19436"/>
                  <a:pt x="3931" y="21002"/>
                  <a:pt x="2423" y="23178"/>
                </a:cubicBezTo>
                <a:cubicBezTo>
                  <a:pt x="667" y="25716"/>
                  <a:pt x="116" y="28922"/>
                  <a:pt x="0" y="31997"/>
                </a:cubicBezTo>
                <a:lnTo>
                  <a:pt x="43515" y="31997"/>
                </a:lnTo>
                <a:cubicBezTo>
                  <a:pt x="43994" y="31997"/>
                  <a:pt x="44429" y="31576"/>
                  <a:pt x="44429" y="31098"/>
                </a:cubicBezTo>
                <a:lnTo>
                  <a:pt x="44429" y="869"/>
                </a:lnTo>
                <a:cubicBezTo>
                  <a:pt x="43122" y="277"/>
                  <a:pt x="41683" y="1"/>
                  <a:pt x="40231" y="1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/>
          <p:cNvSpPr/>
          <p:nvPr/>
        </p:nvSpPr>
        <p:spPr>
          <a:xfrm>
            <a:off x="713500" y="2526700"/>
            <a:ext cx="7716990" cy="1763900"/>
          </a:xfrm>
          <a:custGeom>
            <a:rect b="b" l="l" r="r" t="t"/>
            <a:pathLst>
              <a:path extrusionOk="0" h="4000" w="31690">
                <a:moveTo>
                  <a:pt x="0" y="1"/>
                </a:moveTo>
                <a:lnTo>
                  <a:pt x="0" y="4000"/>
                </a:lnTo>
                <a:lnTo>
                  <a:pt x="31690" y="4000"/>
                </a:lnTo>
                <a:lnTo>
                  <a:pt x="31690" y="1"/>
                </a:lnTo>
                <a:close/>
              </a:path>
            </a:pathLst>
          </a:cu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/>
          <p:cNvSpPr txBox="1"/>
          <p:nvPr>
            <p:ph idx="1" type="subTitle"/>
          </p:nvPr>
        </p:nvSpPr>
        <p:spPr>
          <a:xfrm>
            <a:off x="944837" y="312245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4" name="Google Shape;164;p21"/>
          <p:cNvSpPr txBox="1"/>
          <p:nvPr>
            <p:ph type="ctrTitle"/>
          </p:nvPr>
        </p:nvSpPr>
        <p:spPr>
          <a:xfrm>
            <a:off x="887790" y="264794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5" name="Google Shape;165;p21"/>
          <p:cNvSpPr txBox="1"/>
          <p:nvPr>
            <p:ph idx="2" type="subTitle"/>
          </p:nvPr>
        </p:nvSpPr>
        <p:spPr>
          <a:xfrm>
            <a:off x="2831762" y="312245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6" name="Google Shape;166;p21"/>
          <p:cNvSpPr txBox="1"/>
          <p:nvPr>
            <p:ph idx="3" type="ctrTitle"/>
          </p:nvPr>
        </p:nvSpPr>
        <p:spPr>
          <a:xfrm>
            <a:off x="2774665" y="264794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7" name="Google Shape;167;p21"/>
          <p:cNvSpPr txBox="1"/>
          <p:nvPr>
            <p:ph idx="4" type="subTitle"/>
          </p:nvPr>
        </p:nvSpPr>
        <p:spPr>
          <a:xfrm>
            <a:off x="4718637" y="312245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8" name="Google Shape;168;p21"/>
          <p:cNvSpPr txBox="1"/>
          <p:nvPr>
            <p:ph idx="5" type="ctrTitle"/>
          </p:nvPr>
        </p:nvSpPr>
        <p:spPr>
          <a:xfrm>
            <a:off x="4661540" y="264794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9" name="Google Shape;169;p21"/>
          <p:cNvSpPr txBox="1"/>
          <p:nvPr>
            <p:ph idx="6" type="subTitle"/>
          </p:nvPr>
        </p:nvSpPr>
        <p:spPr>
          <a:xfrm>
            <a:off x="6605512" y="312245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0" name="Google Shape;170;p21"/>
          <p:cNvSpPr txBox="1"/>
          <p:nvPr>
            <p:ph idx="7" type="ctrTitle"/>
          </p:nvPr>
        </p:nvSpPr>
        <p:spPr>
          <a:xfrm>
            <a:off x="6548415" y="264794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1" name="Google Shape;171;p21"/>
          <p:cNvSpPr txBox="1"/>
          <p:nvPr>
            <p:ph idx="8"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172" name="Google Shape;172;p21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1397775" y="3318275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hasCustomPrompt="1" idx="3" type="title"/>
          </p:nvPr>
        </p:nvSpPr>
        <p:spPr>
          <a:xfrm>
            <a:off x="3312868" y="3318275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5222675" y="3318275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7133288" y="3318275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6" type="title"/>
          </p:nvPr>
        </p:nvSpPr>
        <p:spPr>
          <a:xfrm>
            <a:off x="881325" y="37905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934725" y="399837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20" name="Google Shape;20;p3"/>
          <p:cNvSpPr txBox="1"/>
          <p:nvPr>
            <p:ph idx="7" type="title"/>
          </p:nvPr>
        </p:nvSpPr>
        <p:spPr>
          <a:xfrm>
            <a:off x="2796430" y="37905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1" name="Google Shape;21;p3"/>
          <p:cNvSpPr txBox="1"/>
          <p:nvPr>
            <p:ph idx="8" type="subTitle"/>
          </p:nvPr>
        </p:nvSpPr>
        <p:spPr>
          <a:xfrm>
            <a:off x="2849830" y="399837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22" name="Google Shape;22;p3"/>
          <p:cNvSpPr txBox="1"/>
          <p:nvPr>
            <p:ph idx="9" type="title"/>
          </p:nvPr>
        </p:nvSpPr>
        <p:spPr>
          <a:xfrm>
            <a:off x="4706238" y="37905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3" name="Google Shape;23;p3"/>
          <p:cNvSpPr txBox="1"/>
          <p:nvPr>
            <p:ph idx="13" type="subTitle"/>
          </p:nvPr>
        </p:nvSpPr>
        <p:spPr>
          <a:xfrm>
            <a:off x="4759638" y="399837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24" name="Google Shape;24;p3"/>
          <p:cNvSpPr txBox="1"/>
          <p:nvPr>
            <p:ph idx="14" type="title"/>
          </p:nvPr>
        </p:nvSpPr>
        <p:spPr>
          <a:xfrm>
            <a:off x="6616850" y="37905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5" name="Google Shape;25;p3"/>
          <p:cNvSpPr txBox="1"/>
          <p:nvPr>
            <p:ph idx="15" type="subTitle"/>
          </p:nvPr>
        </p:nvSpPr>
        <p:spPr>
          <a:xfrm>
            <a:off x="6670250" y="399837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">
  <p:cSld name="CUSTOM_13_2">
    <p:bg>
      <p:bgPr>
        <a:solidFill>
          <a:srgbClr val="FFFFFF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/>
          <p:nvPr/>
        </p:nvSpPr>
        <p:spPr>
          <a:xfrm flipH="1" rot="5400000">
            <a:off x="-750511" y="657839"/>
            <a:ext cx="4924732" cy="3546738"/>
          </a:xfrm>
          <a:custGeom>
            <a:rect b="b" l="l" r="r" t="t"/>
            <a:pathLst>
              <a:path extrusionOk="0" h="31998" w="44430">
                <a:moveTo>
                  <a:pt x="40231" y="1"/>
                </a:moveTo>
                <a:cubicBezTo>
                  <a:pt x="38589" y="1"/>
                  <a:pt x="36930" y="353"/>
                  <a:pt x="35422" y="1000"/>
                </a:cubicBezTo>
                <a:cubicBezTo>
                  <a:pt x="32332" y="2320"/>
                  <a:pt x="29794" y="4800"/>
                  <a:pt x="27981" y="7643"/>
                </a:cubicBezTo>
                <a:cubicBezTo>
                  <a:pt x="26298" y="10181"/>
                  <a:pt x="25021" y="13140"/>
                  <a:pt x="22483" y="14780"/>
                </a:cubicBezTo>
                <a:cubicBezTo>
                  <a:pt x="20612" y="15925"/>
                  <a:pt x="18378" y="16172"/>
                  <a:pt x="16260" y="16535"/>
                </a:cubicBezTo>
                <a:cubicBezTo>
                  <a:pt x="13664" y="16955"/>
                  <a:pt x="11068" y="17434"/>
                  <a:pt x="8645" y="18464"/>
                </a:cubicBezTo>
                <a:cubicBezTo>
                  <a:pt x="6223" y="19436"/>
                  <a:pt x="3931" y="21002"/>
                  <a:pt x="2423" y="23178"/>
                </a:cubicBezTo>
                <a:cubicBezTo>
                  <a:pt x="667" y="25716"/>
                  <a:pt x="116" y="28922"/>
                  <a:pt x="0" y="31997"/>
                </a:cubicBezTo>
                <a:lnTo>
                  <a:pt x="43515" y="31997"/>
                </a:lnTo>
                <a:cubicBezTo>
                  <a:pt x="43994" y="31997"/>
                  <a:pt x="44429" y="31576"/>
                  <a:pt x="44429" y="31098"/>
                </a:cubicBezTo>
                <a:lnTo>
                  <a:pt x="44429" y="869"/>
                </a:lnTo>
                <a:cubicBezTo>
                  <a:pt x="43122" y="277"/>
                  <a:pt x="41683" y="1"/>
                  <a:pt x="40231" y="1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2"/>
          <p:cNvSpPr txBox="1"/>
          <p:nvPr>
            <p:ph idx="1" type="subTitle"/>
          </p:nvPr>
        </p:nvSpPr>
        <p:spPr>
          <a:xfrm>
            <a:off x="1105050" y="3462325"/>
            <a:ext cx="208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" name="Google Shape;176;p22"/>
          <p:cNvSpPr txBox="1"/>
          <p:nvPr>
            <p:ph type="ctrTitle"/>
          </p:nvPr>
        </p:nvSpPr>
        <p:spPr>
          <a:xfrm>
            <a:off x="1323002" y="302547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77" name="Google Shape;177;p22"/>
          <p:cNvSpPr txBox="1"/>
          <p:nvPr>
            <p:ph idx="2" type="subTitle"/>
          </p:nvPr>
        </p:nvSpPr>
        <p:spPr>
          <a:xfrm>
            <a:off x="3528850" y="3462325"/>
            <a:ext cx="208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8" name="Google Shape;178;p22"/>
          <p:cNvSpPr txBox="1"/>
          <p:nvPr>
            <p:ph idx="3" type="ctrTitle"/>
          </p:nvPr>
        </p:nvSpPr>
        <p:spPr>
          <a:xfrm>
            <a:off x="3746752" y="302547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79" name="Google Shape;179;p22"/>
          <p:cNvSpPr txBox="1"/>
          <p:nvPr>
            <p:ph idx="4" type="subTitle"/>
          </p:nvPr>
        </p:nvSpPr>
        <p:spPr>
          <a:xfrm>
            <a:off x="5952650" y="3462325"/>
            <a:ext cx="208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0" name="Google Shape;180;p22"/>
          <p:cNvSpPr txBox="1"/>
          <p:nvPr>
            <p:ph idx="5" type="ctrTitle"/>
          </p:nvPr>
        </p:nvSpPr>
        <p:spPr>
          <a:xfrm>
            <a:off x="6170552" y="302547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81" name="Google Shape;181;p22"/>
          <p:cNvSpPr txBox="1"/>
          <p:nvPr>
            <p:ph idx="6"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182" name="Google Shape;182;p22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1">
  <p:cSld name="CUSTOM_1_1_1_1_2_1">
    <p:bg>
      <p:bgPr>
        <a:solidFill>
          <a:srgbClr val="FFFFFF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/>
          <p:nvPr/>
        </p:nvSpPr>
        <p:spPr>
          <a:xfrm>
            <a:off x="1524150" y="3299475"/>
            <a:ext cx="6095700" cy="1429500"/>
          </a:xfrm>
          <a:prstGeom prst="rect">
            <a:avLst/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5" name="Google Shape;185;p23"/>
          <p:cNvSpPr txBox="1"/>
          <p:nvPr>
            <p:ph idx="1" type="subTitle"/>
          </p:nvPr>
        </p:nvSpPr>
        <p:spPr>
          <a:xfrm>
            <a:off x="1766800" y="3486035"/>
            <a:ext cx="18450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86" name="Google Shape;186;p23"/>
          <p:cNvSpPr txBox="1"/>
          <p:nvPr>
            <p:ph type="ctrTitle"/>
          </p:nvPr>
        </p:nvSpPr>
        <p:spPr>
          <a:xfrm>
            <a:off x="1864075" y="2794146"/>
            <a:ext cx="1650600" cy="40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7" name="Google Shape;187;p23"/>
          <p:cNvSpPr txBox="1"/>
          <p:nvPr>
            <p:ph idx="2" type="ctrTitle"/>
          </p:nvPr>
        </p:nvSpPr>
        <p:spPr>
          <a:xfrm>
            <a:off x="3746700" y="2794146"/>
            <a:ext cx="1650600" cy="40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8" name="Google Shape;188;p23"/>
          <p:cNvSpPr txBox="1"/>
          <p:nvPr>
            <p:ph idx="3" type="ctrTitle"/>
          </p:nvPr>
        </p:nvSpPr>
        <p:spPr>
          <a:xfrm>
            <a:off x="5629325" y="2794146"/>
            <a:ext cx="1650600" cy="40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9" name="Google Shape;189;p23"/>
          <p:cNvSpPr txBox="1"/>
          <p:nvPr>
            <p:ph idx="4" type="subTitle"/>
          </p:nvPr>
        </p:nvSpPr>
        <p:spPr>
          <a:xfrm>
            <a:off x="3649450" y="3486035"/>
            <a:ext cx="18450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90" name="Google Shape;190;p23"/>
          <p:cNvSpPr txBox="1"/>
          <p:nvPr>
            <p:ph idx="5" type="subTitle"/>
          </p:nvPr>
        </p:nvSpPr>
        <p:spPr>
          <a:xfrm>
            <a:off x="5532100" y="3486035"/>
            <a:ext cx="18450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91" name="Google Shape;191;p23"/>
          <p:cNvSpPr txBox="1"/>
          <p:nvPr>
            <p:ph idx="6"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192" name="Google Shape;192;p23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lank slide">
  <p:cSld name="CUSTOM_12_1_1">
    <p:bg>
      <p:bgPr>
        <a:solidFill>
          <a:srgbClr val="FFFFF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195" name="Google Shape;195;p24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numbers ">
  <p:cSld name="CUSTOM_1_1_1_1_1_1_2">
    <p:bg>
      <p:bgPr>
        <a:solidFill>
          <a:srgbClr val="FFFFFF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/>
          <p:nvPr/>
        </p:nvSpPr>
        <p:spPr>
          <a:xfrm>
            <a:off x="759150" y="3042775"/>
            <a:ext cx="3594900" cy="1130100"/>
          </a:xfrm>
          <a:prstGeom prst="rect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         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8" name="Google Shape;198;p25"/>
          <p:cNvSpPr/>
          <p:nvPr/>
        </p:nvSpPr>
        <p:spPr>
          <a:xfrm>
            <a:off x="1878200" y="1398300"/>
            <a:ext cx="5387400" cy="1384200"/>
          </a:xfrm>
          <a:prstGeom prst="rect">
            <a:avLst/>
          </a:prstGeom>
          <a:solidFill>
            <a:srgbClr val="F25151"/>
          </a:solidFill>
          <a:ln cap="flat" cmpd="sng" w="19050">
            <a:solidFill>
              <a:srgbClr val="F251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         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9" name="Google Shape;199;p25"/>
          <p:cNvSpPr/>
          <p:nvPr/>
        </p:nvSpPr>
        <p:spPr>
          <a:xfrm>
            <a:off x="4633025" y="3765325"/>
            <a:ext cx="3594900" cy="8982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         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00" name="Google Shape;200;p25"/>
          <p:cNvSpPr txBox="1"/>
          <p:nvPr>
            <p:ph hasCustomPrompt="1" type="title"/>
          </p:nvPr>
        </p:nvSpPr>
        <p:spPr>
          <a:xfrm>
            <a:off x="2637350" y="1664550"/>
            <a:ext cx="3869400" cy="851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None/>
              <a:defRPr sz="7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Fira Sans Extra Condensed Medium"/>
              <a:buNone/>
              <a:defRPr sz="72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Fira Sans Extra Condensed Medium"/>
              <a:buNone/>
              <a:defRPr sz="72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Fira Sans Extra Condensed Medium"/>
              <a:buNone/>
              <a:defRPr sz="72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Fira Sans Extra Condensed Medium"/>
              <a:buNone/>
              <a:defRPr sz="72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Fira Sans Extra Condensed Medium"/>
              <a:buNone/>
              <a:defRPr sz="72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Fira Sans Extra Condensed Medium"/>
              <a:buNone/>
              <a:defRPr sz="72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Fira Sans Extra Condensed Medium"/>
              <a:buNone/>
              <a:defRPr sz="72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Fira Sans Extra Condensed Medium"/>
              <a:buNone/>
              <a:defRPr sz="72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25"/>
          <p:cNvSpPr txBox="1"/>
          <p:nvPr>
            <p:ph hasCustomPrompt="1" idx="2" type="title"/>
          </p:nvPr>
        </p:nvSpPr>
        <p:spPr>
          <a:xfrm>
            <a:off x="911276" y="3318850"/>
            <a:ext cx="329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4800"/>
              <a:buNone/>
              <a:defRPr sz="4800">
                <a:solidFill>
                  <a:srgbClr val="F2515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4800"/>
              <a:buFont typeface="Fira Sans Extra Condensed Medium"/>
              <a:buNone/>
              <a:defRPr sz="4800">
                <a:solidFill>
                  <a:srgbClr val="F2515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4800"/>
              <a:buFont typeface="Fira Sans Extra Condensed Medium"/>
              <a:buNone/>
              <a:defRPr sz="4800">
                <a:solidFill>
                  <a:srgbClr val="F2515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4800"/>
              <a:buFont typeface="Fira Sans Extra Condensed Medium"/>
              <a:buNone/>
              <a:defRPr sz="4800">
                <a:solidFill>
                  <a:srgbClr val="F2515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4800"/>
              <a:buFont typeface="Fira Sans Extra Condensed Medium"/>
              <a:buNone/>
              <a:defRPr sz="4800">
                <a:solidFill>
                  <a:srgbClr val="F2515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4800"/>
              <a:buFont typeface="Fira Sans Extra Condensed Medium"/>
              <a:buNone/>
              <a:defRPr sz="4800">
                <a:solidFill>
                  <a:srgbClr val="F2515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4800"/>
              <a:buFont typeface="Fira Sans Extra Condensed Medium"/>
              <a:buNone/>
              <a:defRPr sz="4800">
                <a:solidFill>
                  <a:srgbClr val="F2515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4800"/>
              <a:buFont typeface="Fira Sans Extra Condensed Medium"/>
              <a:buNone/>
              <a:defRPr sz="4800">
                <a:solidFill>
                  <a:srgbClr val="F2515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4800"/>
              <a:buFont typeface="Fira Sans Extra Condensed Medium"/>
              <a:buNone/>
              <a:defRPr sz="4800">
                <a:solidFill>
                  <a:srgbClr val="F2515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25"/>
          <p:cNvSpPr txBox="1"/>
          <p:nvPr>
            <p:ph hasCustomPrompt="1" idx="3" type="title"/>
          </p:nvPr>
        </p:nvSpPr>
        <p:spPr>
          <a:xfrm>
            <a:off x="4829526" y="3929900"/>
            <a:ext cx="320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25"/>
          <p:cNvSpPr txBox="1"/>
          <p:nvPr>
            <p:ph idx="4"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204" name="Google Shape;204;p25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">
  <p:cSld name="CUSTOM_1_1_1_1_1_1_1_1_2">
    <p:bg>
      <p:bgPr>
        <a:solidFill>
          <a:srgbClr val="FFFFF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/>
          <p:nvPr/>
        </p:nvSpPr>
        <p:spPr>
          <a:xfrm>
            <a:off x="713601" y="1188238"/>
            <a:ext cx="7716911" cy="2767030"/>
          </a:xfrm>
          <a:custGeom>
            <a:rect b="b" l="l" r="r" t="t"/>
            <a:pathLst>
              <a:path extrusionOk="0" h="4000" w="31690">
                <a:moveTo>
                  <a:pt x="0" y="1"/>
                </a:moveTo>
                <a:lnTo>
                  <a:pt x="0" y="4000"/>
                </a:lnTo>
                <a:lnTo>
                  <a:pt x="31690" y="4000"/>
                </a:lnTo>
                <a:lnTo>
                  <a:pt x="31690" y="1"/>
                </a:lnTo>
                <a:close/>
              </a:path>
            </a:pathLst>
          </a:cu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"/>
          <p:cNvSpPr txBox="1"/>
          <p:nvPr>
            <p:ph idx="1" type="subTitle"/>
          </p:nvPr>
        </p:nvSpPr>
        <p:spPr>
          <a:xfrm>
            <a:off x="3034550" y="2219700"/>
            <a:ext cx="4319100" cy="7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08" name="Google Shape;208;p26"/>
          <p:cNvSpPr txBox="1"/>
          <p:nvPr>
            <p:ph type="ctrTitle"/>
          </p:nvPr>
        </p:nvSpPr>
        <p:spPr>
          <a:xfrm>
            <a:off x="4821350" y="2926900"/>
            <a:ext cx="2532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 ">
  <p:cSld name="CUSTOM_1_1_1_1_1_1_1_1_1">
    <p:bg>
      <p:bgPr>
        <a:solidFill>
          <a:srgbClr val="FFFFFF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/>
          <p:nvPr/>
        </p:nvSpPr>
        <p:spPr>
          <a:xfrm>
            <a:off x="5970538" y="3302725"/>
            <a:ext cx="1665300" cy="1310400"/>
          </a:xfrm>
          <a:prstGeom prst="rect">
            <a:avLst/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7"/>
          <p:cNvSpPr/>
          <p:nvPr/>
        </p:nvSpPr>
        <p:spPr>
          <a:xfrm>
            <a:off x="1508000" y="3302725"/>
            <a:ext cx="1665300" cy="1310400"/>
          </a:xfrm>
          <a:prstGeom prst="rect">
            <a:avLst/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7"/>
          <p:cNvSpPr/>
          <p:nvPr/>
        </p:nvSpPr>
        <p:spPr>
          <a:xfrm>
            <a:off x="3739263" y="1436950"/>
            <a:ext cx="1665300" cy="1310400"/>
          </a:xfrm>
          <a:prstGeom prst="rect">
            <a:avLst/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7"/>
          <p:cNvSpPr/>
          <p:nvPr/>
        </p:nvSpPr>
        <p:spPr>
          <a:xfrm>
            <a:off x="5970538" y="1436950"/>
            <a:ext cx="1665300" cy="1310400"/>
          </a:xfrm>
          <a:prstGeom prst="rect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14" name="Google Shape;214;p27"/>
          <p:cNvSpPr/>
          <p:nvPr/>
        </p:nvSpPr>
        <p:spPr>
          <a:xfrm>
            <a:off x="3739263" y="3302725"/>
            <a:ext cx="1665300" cy="13104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7"/>
          <p:cNvSpPr/>
          <p:nvPr/>
        </p:nvSpPr>
        <p:spPr>
          <a:xfrm>
            <a:off x="1508000" y="1436950"/>
            <a:ext cx="1665300" cy="1310400"/>
          </a:xfrm>
          <a:prstGeom prst="rect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7"/>
          <p:cNvSpPr txBox="1"/>
          <p:nvPr>
            <p:ph idx="1" type="subTitle"/>
          </p:nvPr>
        </p:nvSpPr>
        <p:spPr>
          <a:xfrm>
            <a:off x="1657625" y="3739575"/>
            <a:ext cx="136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17" name="Google Shape;217;p27"/>
          <p:cNvSpPr txBox="1"/>
          <p:nvPr>
            <p:ph type="ctrTitle"/>
          </p:nvPr>
        </p:nvSpPr>
        <p:spPr>
          <a:xfrm>
            <a:off x="1596025" y="3302725"/>
            <a:ext cx="148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18" name="Google Shape;218;p27"/>
          <p:cNvSpPr txBox="1"/>
          <p:nvPr>
            <p:ph idx="2" type="subTitle"/>
          </p:nvPr>
        </p:nvSpPr>
        <p:spPr>
          <a:xfrm>
            <a:off x="3888813" y="3739575"/>
            <a:ext cx="136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19" name="Google Shape;219;p27"/>
          <p:cNvSpPr txBox="1"/>
          <p:nvPr>
            <p:ph idx="3" type="ctrTitle"/>
          </p:nvPr>
        </p:nvSpPr>
        <p:spPr>
          <a:xfrm>
            <a:off x="3827438" y="3302725"/>
            <a:ext cx="148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20" name="Google Shape;220;p27"/>
          <p:cNvSpPr txBox="1"/>
          <p:nvPr>
            <p:ph idx="4" type="subTitle"/>
          </p:nvPr>
        </p:nvSpPr>
        <p:spPr>
          <a:xfrm>
            <a:off x="6120044" y="3739575"/>
            <a:ext cx="136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21" name="Google Shape;221;p27"/>
          <p:cNvSpPr txBox="1"/>
          <p:nvPr>
            <p:ph idx="5" type="ctrTitle"/>
          </p:nvPr>
        </p:nvSpPr>
        <p:spPr>
          <a:xfrm>
            <a:off x="6058600" y="3302725"/>
            <a:ext cx="148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22" name="Google Shape;222;p27"/>
          <p:cNvSpPr txBox="1"/>
          <p:nvPr>
            <p:ph idx="6" type="subTitle"/>
          </p:nvPr>
        </p:nvSpPr>
        <p:spPr>
          <a:xfrm>
            <a:off x="1657625" y="1873800"/>
            <a:ext cx="136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9pPr>
          </a:lstStyle>
          <a:p/>
        </p:txBody>
      </p:sp>
      <p:sp>
        <p:nvSpPr>
          <p:cNvPr id="223" name="Google Shape;223;p27"/>
          <p:cNvSpPr txBox="1"/>
          <p:nvPr>
            <p:ph idx="7" type="ctrTitle"/>
          </p:nvPr>
        </p:nvSpPr>
        <p:spPr>
          <a:xfrm>
            <a:off x="1596025" y="1436950"/>
            <a:ext cx="148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9pPr>
          </a:lstStyle>
          <a:p/>
        </p:txBody>
      </p:sp>
      <p:sp>
        <p:nvSpPr>
          <p:cNvPr id="224" name="Google Shape;224;p27"/>
          <p:cNvSpPr txBox="1"/>
          <p:nvPr>
            <p:ph idx="8" type="subTitle"/>
          </p:nvPr>
        </p:nvSpPr>
        <p:spPr>
          <a:xfrm>
            <a:off x="3888813" y="1873800"/>
            <a:ext cx="136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25" name="Google Shape;225;p27"/>
          <p:cNvSpPr txBox="1"/>
          <p:nvPr>
            <p:ph idx="9" type="ctrTitle"/>
          </p:nvPr>
        </p:nvSpPr>
        <p:spPr>
          <a:xfrm>
            <a:off x="3827438" y="1436950"/>
            <a:ext cx="148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26" name="Google Shape;226;p27"/>
          <p:cNvSpPr txBox="1"/>
          <p:nvPr>
            <p:ph idx="13" type="subTitle"/>
          </p:nvPr>
        </p:nvSpPr>
        <p:spPr>
          <a:xfrm>
            <a:off x="6120044" y="1873800"/>
            <a:ext cx="136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9pPr>
          </a:lstStyle>
          <a:p/>
        </p:txBody>
      </p:sp>
      <p:sp>
        <p:nvSpPr>
          <p:cNvPr id="227" name="Google Shape;227;p27"/>
          <p:cNvSpPr txBox="1"/>
          <p:nvPr>
            <p:ph idx="14" type="ctrTitle"/>
          </p:nvPr>
        </p:nvSpPr>
        <p:spPr>
          <a:xfrm>
            <a:off x="6058600" y="1436950"/>
            <a:ext cx="148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9pPr>
          </a:lstStyle>
          <a:p/>
        </p:txBody>
      </p:sp>
      <p:sp>
        <p:nvSpPr>
          <p:cNvPr id="228" name="Google Shape;228;p27"/>
          <p:cNvSpPr txBox="1"/>
          <p:nvPr>
            <p:ph idx="15"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229" name="Google Shape;229;p27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2">
  <p:cSld name="CUSTOM_13_1_1_1_1">
    <p:bg>
      <p:bgPr>
        <a:solidFill>
          <a:srgbClr val="FFFFF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/>
          <p:nvPr/>
        </p:nvSpPr>
        <p:spPr>
          <a:xfrm>
            <a:off x="1704375" y="2127200"/>
            <a:ext cx="1707000" cy="3016200"/>
          </a:xfrm>
          <a:prstGeom prst="rect">
            <a:avLst/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1287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32" name="Google Shape;232;p28"/>
          <p:cNvSpPr/>
          <p:nvPr/>
        </p:nvSpPr>
        <p:spPr>
          <a:xfrm>
            <a:off x="3663449" y="2127200"/>
            <a:ext cx="1777200" cy="3016200"/>
          </a:xfrm>
          <a:prstGeom prst="rect">
            <a:avLst/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1287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33" name="Google Shape;233;p28"/>
          <p:cNvSpPr/>
          <p:nvPr/>
        </p:nvSpPr>
        <p:spPr>
          <a:xfrm>
            <a:off x="5692725" y="2127200"/>
            <a:ext cx="1746900" cy="3016200"/>
          </a:xfrm>
          <a:prstGeom prst="rect">
            <a:avLst/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1287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34" name="Google Shape;234;p28"/>
          <p:cNvSpPr txBox="1"/>
          <p:nvPr>
            <p:ph idx="1" type="subTitle"/>
          </p:nvPr>
        </p:nvSpPr>
        <p:spPr>
          <a:xfrm>
            <a:off x="1789726" y="3173325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35" name="Google Shape;235;p28"/>
          <p:cNvSpPr txBox="1"/>
          <p:nvPr>
            <p:ph type="ctrTitle"/>
          </p:nvPr>
        </p:nvSpPr>
        <p:spPr>
          <a:xfrm>
            <a:off x="1732576" y="259552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36" name="Google Shape;236;p28"/>
          <p:cNvSpPr txBox="1"/>
          <p:nvPr>
            <p:ph idx="2" type="subTitle"/>
          </p:nvPr>
        </p:nvSpPr>
        <p:spPr>
          <a:xfrm>
            <a:off x="3783900" y="3173325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37" name="Google Shape;237;p28"/>
          <p:cNvSpPr txBox="1"/>
          <p:nvPr>
            <p:ph idx="3" type="ctrTitle"/>
          </p:nvPr>
        </p:nvSpPr>
        <p:spPr>
          <a:xfrm>
            <a:off x="3726750" y="259552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38" name="Google Shape;238;p28"/>
          <p:cNvSpPr txBox="1"/>
          <p:nvPr>
            <p:ph idx="4" type="subTitle"/>
          </p:nvPr>
        </p:nvSpPr>
        <p:spPr>
          <a:xfrm>
            <a:off x="5798026" y="3173325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39" name="Google Shape;239;p28"/>
          <p:cNvSpPr txBox="1"/>
          <p:nvPr>
            <p:ph idx="5" type="ctrTitle"/>
          </p:nvPr>
        </p:nvSpPr>
        <p:spPr>
          <a:xfrm>
            <a:off x="5740876" y="2595525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40" name="Google Shape;240;p28"/>
          <p:cNvSpPr txBox="1"/>
          <p:nvPr>
            <p:ph idx="6"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241" name="Google Shape;241;p28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28"/>
          <p:cNvSpPr/>
          <p:nvPr/>
        </p:nvSpPr>
        <p:spPr>
          <a:xfrm>
            <a:off x="2106050" y="1691925"/>
            <a:ext cx="903600" cy="903600"/>
          </a:xfrm>
          <a:prstGeom prst="rect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8"/>
          <p:cNvSpPr/>
          <p:nvPr/>
        </p:nvSpPr>
        <p:spPr>
          <a:xfrm>
            <a:off x="4100250" y="1691925"/>
            <a:ext cx="903600" cy="903600"/>
          </a:xfrm>
          <a:prstGeom prst="rect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8"/>
          <p:cNvSpPr/>
          <p:nvPr/>
        </p:nvSpPr>
        <p:spPr>
          <a:xfrm>
            <a:off x="6094450" y="1691925"/>
            <a:ext cx="903600" cy="903600"/>
          </a:xfrm>
          <a:prstGeom prst="rect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3">
  <p:cSld name="CUSTOM_13_1_1_1">
    <p:bg>
      <p:bgPr>
        <a:solidFill>
          <a:srgbClr val="FFFFFF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/>
          <p:nvPr/>
        </p:nvSpPr>
        <p:spPr>
          <a:xfrm>
            <a:off x="1704376" y="1874700"/>
            <a:ext cx="1707000" cy="1958700"/>
          </a:xfrm>
          <a:prstGeom prst="rect">
            <a:avLst/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1287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3663450" y="1874700"/>
            <a:ext cx="1777200" cy="1958700"/>
          </a:xfrm>
          <a:prstGeom prst="rect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1287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5692726" y="1874700"/>
            <a:ext cx="1746900" cy="1958700"/>
          </a:xfrm>
          <a:prstGeom prst="rect">
            <a:avLst/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1287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49" name="Google Shape;249;p29"/>
          <p:cNvSpPr txBox="1"/>
          <p:nvPr>
            <p:ph idx="1" type="subTitle"/>
          </p:nvPr>
        </p:nvSpPr>
        <p:spPr>
          <a:xfrm>
            <a:off x="1789726" y="268750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50" name="Google Shape;250;p29"/>
          <p:cNvSpPr txBox="1"/>
          <p:nvPr>
            <p:ph type="ctrTitle"/>
          </p:nvPr>
        </p:nvSpPr>
        <p:spPr>
          <a:xfrm>
            <a:off x="1732576" y="2250650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51" name="Google Shape;251;p29"/>
          <p:cNvSpPr txBox="1"/>
          <p:nvPr>
            <p:ph idx="2" type="subTitle"/>
          </p:nvPr>
        </p:nvSpPr>
        <p:spPr>
          <a:xfrm>
            <a:off x="3783900" y="268750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000"/>
              <a:buNone/>
              <a:defRPr sz="1000">
                <a:solidFill>
                  <a:srgbClr val="F25151"/>
                </a:solidFill>
              </a:defRPr>
            </a:lvl9pPr>
          </a:lstStyle>
          <a:p/>
        </p:txBody>
      </p:sp>
      <p:sp>
        <p:nvSpPr>
          <p:cNvPr id="252" name="Google Shape;252;p29"/>
          <p:cNvSpPr txBox="1"/>
          <p:nvPr>
            <p:ph idx="3" type="ctrTitle"/>
          </p:nvPr>
        </p:nvSpPr>
        <p:spPr>
          <a:xfrm>
            <a:off x="3726750" y="2250650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1200"/>
              <a:buNone/>
              <a:defRPr sz="1200">
                <a:solidFill>
                  <a:srgbClr val="F25151"/>
                </a:solidFill>
              </a:defRPr>
            </a:lvl9pPr>
          </a:lstStyle>
          <a:p/>
        </p:txBody>
      </p:sp>
      <p:sp>
        <p:nvSpPr>
          <p:cNvPr id="253" name="Google Shape;253;p29"/>
          <p:cNvSpPr txBox="1"/>
          <p:nvPr>
            <p:ph idx="4" type="subTitle"/>
          </p:nvPr>
        </p:nvSpPr>
        <p:spPr>
          <a:xfrm>
            <a:off x="5798026" y="268750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54" name="Google Shape;254;p29"/>
          <p:cNvSpPr txBox="1"/>
          <p:nvPr>
            <p:ph idx="5" type="ctrTitle"/>
          </p:nvPr>
        </p:nvSpPr>
        <p:spPr>
          <a:xfrm>
            <a:off x="5740876" y="2250650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55" name="Google Shape;255;p29"/>
          <p:cNvSpPr txBox="1"/>
          <p:nvPr>
            <p:ph idx="6"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256" name="Google Shape;256;p29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+ design 1">
  <p:cSld name="CUSTOM_11">
    <p:bg>
      <p:bgPr>
        <a:solidFill>
          <a:srgbClr val="FFFFFF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/>
          <p:nvPr/>
        </p:nvSpPr>
        <p:spPr>
          <a:xfrm flipH="1">
            <a:off x="-84379" y="1749625"/>
            <a:ext cx="4712579" cy="3393868"/>
          </a:xfrm>
          <a:custGeom>
            <a:rect b="b" l="l" r="r" t="t"/>
            <a:pathLst>
              <a:path extrusionOk="0" h="31998" w="44430">
                <a:moveTo>
                  <a:pt x="40231" y="1"/>
                </a:moveTo>
                <a:cubicBezTo>
                  <a:pt x="38589" y="1"/>
                  <a:pt x="36930" y="353"/>
                  <a:pt x="35422" y="1000"/>
                </a:cubicBezTo>
                <a:cubicBezTo>
                  <a:pt x="32332" y="2320"/>
                  <a:pt x="29794" y="4800"/>
                  <a:pt x="27981" y="7643"/>
                </a:cubicBezTo>
                <a:cubicBezTo>
                  <a:pt x="26298" y="10181"/>
                  <a:pt x="25021" y="13140"/>
                  <a:pt x="22483" y="14780"/>
                </a:cubicBezTo>
                <a:cubicBezTo>
                  <a:pt x="20612" y="15925"/>
                  <a:pt x="18378" y="16172"/>
                  <a:pt x="16260" y="16535"/>
                </a:cubicBezTo>
                <a:cubicBezTo>
                  <a:pt x="13664" y="16955"/>
                  <a:pt x="11068" y="17434"/>
                  <a:pt x="8645" y="18464"/>
                </a:cubicBezTo>
                <a:cubicBezTo>
                  <a:pt x="6223" y="19436"/>
                  <a:pt x="3931" y="21002"/>
                  <a:pt x="2423" y="23178"/>
                </a:cubicBezTo>
                <a:cubicBezTo>
                  <a:pt x="667" y="25716"/>
                  <a:pt x="116" y="28922"/>
                  <a:pt x="0" y="31997"/>
                </a:cubicBezTo>
                <a:lnTo>
                  <a:pt x="43515" y="31997"/>
                </a:lnTo>
                <a:cubicBezTo>
                  <a:pt x="43994" y="31997"/>
                  <a:pt x="44429" y="31576"/>
                  <a:pt x="44429" y="31098"/>
                </a:cubicBezTo>
                <a:lnTo>
                  <a:pt x="44429" y="869"/>
                </a:lnTo>
                <a:cubicBezTo>
                  <a:pt x="43122" y="277"/>
                  <a:pt x="41683" y="1"/>
                  <a:pt x="40231" y="1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0"/>
          <p:cNvSpPr/>
          <p:nvPr/>
        </p:nvSpPr>
        <p:spPr>
          <a:xfrm flipH="1" rot="5400000">
            <a:off x="5090700" y="1368625"/>
            <a:ext cx="2626800" cy="27396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0"/>
          <p:cNvSpPr txBox="1"/>
          <p:nvPr>
            <p:ph idx="1" type="subTitle"/>
          </p:nvPr>
        </p:nvSpPr>
        <p:spPr>
          <a:xfrm flipH="1">
            <a:off x="5366590" y="1846225"/>
            <a:ext cx="21321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1" name="Google Shape;261;p30"/>
          <p:cNvSpPr/>
          <p:nvPr/>
        </p:nvSpPr>
        <p:spPr>
          <a:xfrm>
            <a:off x="843200" y="987800"/>
            <a:ext cx="404700" cy="404700"/>
          </a:xfrm>
          <a:prstGeom prst="ellipse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0"/>
          <p:cNvSpPr/>
          <p:nvPr/>
        </p:nvSpPr>
        <p:spPr>
          <a:xfrm>
            <a:off x="1426400" y="875375"/>
            <a:ext cx="91500" cy="91500"/>
          </a:xfrm>
          <a:prstGeom prst="ellipse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0"/>
          <p:cNvSpPr/>
          <p:nvPr/>
        </p:nvSpPr>
        <p:spPr>
          <a:xfrm>
            <a:off x="4377575" y="3896825"/>
            <a:ext cx="91500" cy="91500"/>
          </a:xfrm>
          <a:prstGeom prst="ellipse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0"/>
          <p:cNvSpPr/>
          <p:nvPr/>
        </p:nvSpPr>
        <p:spPr>
          <a:xfrm>
            <a:off x="4628200" y="4051825"/>
            <a:ext cx="91500" cy="91500"/>
          </a:xfrm>
          <a:prstGeom prst="ellipse">
            <a:avLst/>
          </a:pr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"/>
          <p:cNvSpPr txBox="1"/>
          <p:nvPr>
            <p:ph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266" name="Google Shape;266;p30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4">
  <p:cSld name="CUSTOM_11_1"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31"/>
          <p:cNvGrpSpPr/>
          <p:nvPr/>
        </p:nvGrpSpPr>
        <p:grpSpPr>
          <a:xfrm flipH="1" rot="10800000">
            <a:off x="0" y="-548076"/>
            <a:ext cx="5965751" cy="4187397"/>
            <a:chOff x="103" y="1456667"/>
            <a:chExt cx="5909609" cy="4187397"/>
          </a:xfrm>
        </p:grpSpPr>
        <p:grpSp>
          <p:nvGrpSpPr>
            <p:cNvPr id="269" name="Google Shape;269;p31"/>
            <p:cNvGrpSpPr/>
            <p:nvPr/>
          </p:nvGrpSpPr>
          <p:grpSpPr>
            <a:xfrm>
              <a:off x="353847" y="1456667"/>
              <a:ext cx="5555866" cy="4187397"/>
              <a:chOff x="2534179" y="3686075"/>
              <a:chExt cx="1481446" cy="1116550"/>
            </a:xfrm>
          </p:grpSpPr>
          <p:sp>
            <p:nvSpPr>
              <p:cNvPr id="270" name="Google Shape;270;p31"/>
              <p:cNvSpPr/>
              <p:nvPr/>
            </p:nvSpPr>
            <p:spPr>
              <a:xfrm>
                <a:off x="2675325" y="3841600"/>
                <a:ext cx="1340300" cy="961025"/>
              </a:xfrm>
              <a:custGeom>
                <a:rect b="b" l="l" r="r" t="t"/>
                <a:pathLst>
                  <a:path extrusionOk="0" h="38441" w="53612">
                    <a:moveTo>
                      <a:pt x="39043" y="3843"/>
                    </a:moveTo>
                    <a:cubicBezTo>
                      <a:pt x="40256" y="3843"/>
                      <a:pt x="41202" y="4963"/>
                      <a:pt x="40977" y="6167"/>
                    </a:cubicBezTo>
                    <a:cubicBezTo>
                      <a:pt x="40861" y="7023"/>
                      <a:pt x="40194" y="7690"/>
                      <a:pt x="39411" y="7806"/>
                    </a:cubicBezTo>
                    <a:cubicBezTo>
                      <a:pt x="39289" y="7828"/>
                      <a:pt x="39168" y="7838"/>
                      <a:pt x="39051" y="7838"/>
                    </a:cubicBezTo>
                    <a:cubicBezTo>
                      <a:pt x="37828" y="7838"/>
                      <a:pt x="36893" y="6718"/>
                      <a:pt x="37105" y="5514"/>
                    </a:cubicBezTo>
                    <a:cubicBezTo>
                      <a:pt x="37235" y="4658"/>
                      <a:pt x="37888" y="3991"/>
                      <a:pt x="38686" y="3875"/>
                    </a:cubicBezTo>
                    <a:cubicBezTo>
                      <a:pt x="38807" y="3853"/>
                      <a:pt x="38926" y="3843"/>
                      <a:pt x="39043" y="3843"/>
                    </a:cubicBezTo>
                    <a:close/>
                    <a:moveTo>
                      <a:pt x="38299" y="0"/>
                    </a:moveTo>
                    <a:cubicBezTo>
                      <a:pt x="36202" y="0"/>
                      <a:pt x="34126" y="782"/>
                      <a:pt x="32579" y="2251"/>
                    </a:cubicBezTo>
                    <a:cubicBezTo>
                      <a:pt x="31970" y="2845"/>
                      <a:pt x="31187" y="3208"/>
                      <a:pt x="30215" y="3208"/>
                    </a:cubicBezTo>
                    <a:cubicBezTo>
                      <a:pt x="29736" y="3208"/>
                      <a:pt x="29257" y="3092"/>
                      <a:pt x="28822" y="2903"/>
                    </a:cubicBezTo>
                    <a:cubicBezTo>
                      <a:pt x="27607" y="2337"/>
                      <a:pt x="26320" y="2053"/>
                      <a:pt x="25050" y="2053"/>
                    </a:cubicBezTo>
                    <a:cubicBezTo>
                      <a:pt x="23228" y="2053"/>
                      <a:pt x="21441" y="2638"/>
                      <a:pt x="19945" y="3817"/>
                    </a:cubicBezTo>
                    <a:cubicBezTo>
                      <a:pt x="18437" y="5079"/>
                      <a:pt x="17102" y="6602"/>
                      <a:pt x="16014" y="8227"/>
                    </a:cubicBezTo>
                    <a:cubicBezTo>
                      <a:pt x="14201" y="11128"/>
                      <a:pt x="11605" y="13419"/>
                      <a:pt x="8457" y="14696"/>
                    </a:cubicBezTo>
                    <a:cubicBezTo>
                      <a:pt x="8225" y="14812"/>
                      <a:pt x="7978" y="14942"/>
                      <a:pt x="7790" y="15000"/>
                    </a:cubicBezTo>
                    <a:cubicBezTo>
                      <a:pt x="5861" y="15900"/>
                      <a:pt x="4657" y="17960"/>
                      <a:pt x="4889" y="20077"/>
                    </a:cubicBezTo>
                    <a:cubicBezTo>
                      <a:pt x="4961" y="20251"/>
                      <a:pt x="4961" y="20440"/>
                      <a:pt x="4889" y="20672"/>
                    </a:cubicBezTo>
                    <a:cubicBezTo>
                      <a:pt x="4773" y="21528"/>
                      <a:pt x="4106" y="22253"/>
                      <a:pt x="3206" y="22369"/>
                    </a:cubicBezTo>
                    <a:lnTo>
                      <a:pt x="3148" y="22369"/>
                    </a:lnTo>
                    <a:cubicBezTo>
                      <a:pt x="1393" y="22616"/>
                      <a:pt x="59" y="24066"/>
                      <a:pt x="1" y="25821"/>
                    </a:cubicBezTo>
                    <a:lnTo>
                      <a:pt x="1" y="25879"/>
                    </a:lnTo>
                    <a:cubicBezTo>
                      <a:pt x="1" y="32827"/>
                      <a:pt x="6949" y="38441"/>
                      <a:pt x="15536" y="38441"/>
                    </a:cubicBezTo>
                    <a:cubicBezTo>
                      <a:pt x="18611" y="38441"/>
                      <a:pt x="21512" y="37715"/>
                      <a:pt x="23934" y="36453"/>
                    </a:cubicBezTo>
                    <a:cubicBezTo>
                      <a:pt x="26404" y="35103"/>
                      <a:pt x="29139" y="34382"/>
                      <a:pt x="31903" y="34382"/>
                    </a:cubicBezTo>
                    <a:cubicBezTo>
                      <a:pt x="32109" y="34382"/>
                      <a:pt x="32315" y="34386"/>
                      <a:pt x="32521" y="34394"/>
                    </a:cubicBezTo>
                    <a:lnTo>
                      <a:pt x="33536" y="34394"/>
                    </a:lnTo>
                    <a:cubicBezTo>
                      <a:pt x="44604" y="34394"/>
                      <a:pt x="53611" y="26547"/>
                      <a:pt x="53611" y="16814"/>
                    </a:cubicBezTo>
                    <a:cubicBezTo>
                      <a:pt x="53611" y="9503"/>
                      <a:pt x="48535" y="3208"/>
                      <a:pt x="41282" y="553"/>
                    </a:cubicBezTo>
                    <a:cubicBezTo>
                      <a:pt x="40321" y="181"/>
                      <a:pt x="39307" y="0"/>
                      <a:pt x="38299" y="0"/>
                    </a:cubicBezTo>
                    <a:close/>
                  </a:path>
                </a:pathLst>
              </a:custGeom>
              <a:solidFill>
                <a:srgbClr val="FFD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31"/>
              <p:cNvSpPr/>
              <p:nvPr/>
            </p:nvSpPr>
            <p:spPr>
              <a:xfrm>
                <a:off x="3646800" y="3686075"/>
                <a:ext cx="90675" cy="89225"/>
              </a:xfrm>
              <a:custGeom>
                <a:rect b="b" l="l" r="r" t="t"/>
                <a:pathLst>
                  <a:path extrusionOk="0" h="3569" w="3627">
                    <a:moveTo>
                      <a:pt x="1814" y="1"/>
                    </a:moveTo>
                    <a:cubicBezTo>
                      <a:pt x="842" y="1"/>
                      <a:pt x="1" y="784"/>
                      <a:pt x="1" y="1814"/>
                    </a:cubicBezTo>
                    <a:cubicBezTo>
                      <a:pt x="1" y="2786"/>
                      <a:pt x="842" y="3569"/>
                      <a:pt x="1814" y="3569"/>
                    </a:cubicBezTo>
                    <a:cubicBezTo>
                      <a:pt x="2786" y="3569"/>
                      <a:pt x="3627" y="2786"/>
                      <a:pt x="3627" y="1814"/>
                    </a:cubicBezTo>
                    <a:cubicBezTo>
                      <a:pt x="3627" y="784"/>
                      <a:pt x="2786" y="1"/>
                      <a:pt x="1814" y="1"/>
                    </a:cubicBezTo>
                    <a:close/>
                  </a:path>
                </a:pathLst>
              </a:custGeom>
              <a:solidFill>
                <a:srgbClr val="FFD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1"/>
              <p:cNvSpPr/>
              <p:nvPr/>
            </p:nvSpPr>
            <p:spPr>
              <a:xfrm>
                <a:off x="2534179" y="3874193"/>
                <a:ext cx="152675" cy="152700"/>
              </a:xfrm>
              <a:custGeom>
                <a:rect b="b" l="l" r="r" t="t"/>
                <a:pathLst>
                  <a:path extrusionOk="0" h="6108" w="6107">
                    <a:moveTo>
                      <a:pt x="3075" y="0"/>
                    </a:moveTo>
                    <a:cubicBezTo>
                      <a:pt x="1393" y="0"/>
                      <a:pt x="0" y="1335"/>
                      <a:pt x="0" y="3018"/>
                    </a:cubicBezTo>
                    <a:cubicBezTo>
                      <a:pt x="0" y="4715"/>
                      <a:pt x="1393" y="6107"/>
                      <a:pt x="3075" y="6107"/>
                    </a:cubicBezTo>
                    <a:cubicBezTo>
                      <a:pt x="4772" y="6107"/>
                      <a:pt x="6107" y="4715"/>
                      <a:pt x="6107" y="3018"/>
                    </a:cubicBezTo>
                    <a:cubicBezTo>
                      <a:pt x="6107" y="1335"/>
                      <a:pt x="4772" y="0"/>
                      <a:pt x="3075" y="0"/>
                    </a:cubicBezTo>
                    <a:close/>
                  </a:path>
                </a:pathLst>
              </a:custGeom>
              <a:solidFill>
                <a:srgbClr val="FFD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31"/>
              <p:cNvSpPr/>
              <p:nvPr/>
            </p:nvSpPr>
            <p:spPr>
              <a:xfrm>
                <a:off x="2696350" y="3955150"/>
                <a:ext cx="54425" cy="55875"/>
              </a:xfrm>
              <a:custGeom>
                <a:rect b="b" l="l" r="r" t="t"/>
                <a:pathLst>
                  <a:path extrusionOk="0" h="2235" w="2177">
                    <a:moveTo>
                      <a:pt x="1089" y="0"/>
                    </a:moveTo>
                    <a:cubicBezTo>
                      <a:pt x="494" y="0"/>
                      <a:pt x="1" y="537"/>
                      <a:pt x="1" y="1146"/>
                    </a:cubicBezTo>
                    <a:cubicBezTo>
                      <a:pt x="1" y="1755"/>
                      <a:pt x="494" y="2234"/>
                      <a:pt x="1089" y="2234"/>
                    </a:cubicBezTo>
                    <a:cubicBezTo>
                      <a:pt x="1698" y="2234"/>
                      <a:pt x="2177" y="1755"/>
                      <a:pt x="2177" y="1146"/>
                    </a:cubicBezTo>
                    <a:cubicBezTo>
                      <a:pt x="2177" y="537"/>
                      <a:pt x="1698" y="0"/>
                      <a:pt x="1089" y="0"/>
                    </a:cubicBezTo>
                    <a:close/>
                  </a:path>
                </a:pathLst>
              </a:custGeom>
              <a:solidFill>
                <a:srgbClr val="FFD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4" name="Google Shape;274;p31"/>
            <p:cNvSpPr/>
            <p:nvPr/>
          </p:nvSpPr>
          <p:spPr>
            <a:xfrm flipH="1">
              <a:off x="103" y="1955775"/>
              <a:ext cx="4426672" cy="3254997"/>
            </a:xfrm>
            <a:custGeom>
              <a:rect b="b" l="l" r="r" t="t"/>
              <a:pathLst>
                <a:path extrusionOk="0" h="31998" w="44430">
                  <a:moveTo>
                    <a:pt x="40231" y="1"/>
                  </a:moveTo>
                  <a:cubicBezTo>
                    <a:pt x="38589" y="1"/>
                    <a:pt x="36930" y="353"/>
                    <a:pt x="35422" y="1000"/>
                  </a:cubicBezTo>
                  <a:cubicBezTo>
                    <a:pt x="32332" y="2320"/>
                    <a:pt x="29794" y="4800"/>
                    <a:pt x="27981" y="7643"/>
                  </a:cubicBezTo>
                  <a:cubicBezTo>
                    <a:pt x="26298" y="10181"/>
                    <a:pt x="25021" y="13140"/>
                    <a:pt x="22483" y="14780"/>
                  </a:cubicBezTo>
                  <a:cubicBezTo>
                    <a:pt x="20612" y="15925"/>
                    <a:pt x="18378" y="16172"/>
                    <a:pt x="16260" y="16535"/>
                  </a:cubicBezTo>
                  <a:cubicBezTo>
                    <a:pt x="13664" y="16955"/>
                    <a:pt x="11068" y="17434"/>
                    <a:pt x="8645" y="18464"/>
                  </a:cubicBezTo>
                  <a:cubicBezTo>
                    <a:pt x="6223" y="19436"/>
                    <a:pt x="3931" y="21002"/>
                    <a:pt x="2423" y="23178"/>
                  </a:cubicBezTo>
                  <a:cubicBezTo>
                    <a:pt x="667" y="25716"/>
                    <a:pt x="116" y="28922"/>
                    <a:pt x="0" y="31997"/>
                  </a:cubicBezTo>
                  <a:lnTo>
                    <a:pt x="43515" y="31997"/>
                  </a:lnTo>
                  <a:cubicBezTo>
                    <a:pt x="43994" y="31997"/>
                    <a:pt x="44429" y="31576"/>
                    <a:pt x="44429" y="31098"/>
                  </a:cubicBezTo>
                  <a:lnTo>
                    <a:pt x="44429" y="869"/>
                  </a:lnTo>
                  <a:cubicBezTo>
                    <a:pt x="43122" y="277"/>
                    <a:pt x="41683" y="1"/>
                    <a:pt x="40231" y="1"/>
                  </a:cubicBezTo>
                  <a:close/>
                </a:path>
              </a:pathLst>
            </a:custGeom>
            <a:solidFill>
              <a:srgbClr val="FF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 flipH="1" rot="10800000">
              <a:off x="1178568" y="1849738"/>
              <a:ext cx="107776" cy="106044"/>
            </a:xfrm>
            <a:custGeom>
              <a:rect b="b" l="l" r="r" t="t"/>
              <a:pathLst>
                <a:path extrusionOk="0" h="3569" w="3627">
                  <a:moveTo>
                    <a:pt x="1814" y="1"/>
                  </a:moveTo>
                  <a:cubicBezTo>
                    <a:pt x="842" y="1"/>
                    <a:pt x="1" y="784"/>
                    <a:pt x="1" y="1814"/>
                  </a:cubicBezTo>
                  <a:cubicBezTo>
                    <a:pt x="1" y="2786"/>
                    <a:pt x="842" y="3569"/>
                    <a:pt x="1814" y="3569"/>
                  </a:cubicBezTo>
                  <a:cubicBezTo>
                    <a:pt x="2786" y="3569"/>
                    <a:pt x="3627" y="2786"/>
                    <a:pt x="3627" y="1814"/>
                  </a:cubicBezTo>
                  <a:cubicBezTo>
                    <a:pt x="3627" y="784"/>
                    <a:pt x="2786" y="1"/>
                    <a:pt x="1814" y="1"/>
                  </a:cubicBezTo>
                  <a:close/>
                </a:path>
              </a:pathLst>
            </a:custGeom>
            <a:solidFill>
              <a:srgbClr val="FF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 flipH="1" rot="10800000">
              <a:off x="788275" y="1486674"/>
              <a:ext cx="64690" cy="66407"/>
            </a:xfrm>
            <a:custGeom>
              <a:rect b="b" l="l" r="r" t="t"/>
              <a:pathLst>
                <a:path extrusionOk="0" h="2235" w="2177">
                  <a:moveTo>
                    <a:pt x="1089" y="0"/>
                  </a:moveTo>
                  <a:cubicBezTo>
                    <a:pt x="494" y="0"/>
                    <a:pt x="1" y="537"/>
                    <a:pt x="1" y="1146"/>
                  </a:cubicBezTo>
                  <a:cubicBezTo>
                    <a:pt x="1" y="1755"/>
                    <a:pt x="494" y="2234"/>
                    <a:pt x="1089" y="2234"/>
                  </a:cubicBezTo>
                  <a:cubicBezTo>
                    <a:pt x="1698" y="2234"/>
                    <a:pt x="2177" y="1755"/>
                    <a:pt x="2177" y="1146"/>
                  </a:cubicBezTo>
                  <a:cubicBezTo>
                    <a:pt x="2177" y="537"/>
                    <a:pt x="1698" y="0"/>
                    <a:pt x="1089" y="0"/>
                  </a:cubicBezTo>
                  <a:close/>
                </a:path>
              </a:pathLst>
            </a:custGeom>
            <a:solidFill>
              <a:srgbClr val="FF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31"/>
          <p:cNvSpPr/>
          <p:nvPr/>
        </p:nvSpPr>
        <p:spPr>
          <a:xfrm>
            <a:off x="713500" y="3482250"/>
            <a:ext cx="7716990" cy="1429500"/>
          </a:xfrm>
          <a:custGeom>
            <a:rect b="b" l="l" r="r" t="t"/>
            <a:pathLst>
              <a:path extrusionOk="0" h="4000" w="31690">
                <a:moveTo>
                  <a:pt x="0" y="1"/>
                </a:moveTo>
                <a:lnTo>
                  <a:pt x="0" y="4000"/>
                </a:lnTo>
                <a:lnTo>
                  <a:pt x="31690" y="4000"/>
                </a:lnTo>
                <a:lnTo>
                  <a:pt x="31690" y="1"/>
                </a:lnTo>
                <a:close/>
              </a:path>
            </a:pathLst>
          </a:cu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1"/>
          <p:cNvSpPr txBox="1"/>
          <p:nvPr>
            <p:ph idx="1" type="subTitle"/>
          </p:nvPr>
        </p:nvSpPr>
        <p:spPr>
          <a:xfrm>
            <a:off x="1717025" y="398870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79" name="Google Shape;279;p31"/>
          <p:cNvSpPr txBox="1"/>
          <p:nvPr>
            <p:ph type="ctrTitle"/>
          </p:nvPr>
        </p:nvSpPr>
        <p:spPr>
          <a:xfrm>
            <a:off x="1659977" y="3551850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80" name="Google Shape;280;p31"/>
          <p:cNvSpPr txBox="1"/>
          <p:nvPr>
            <p:ph idx="2" type="subTitle"/>
          </p:nvPr>
        </p:nvSpPr>
        <p:spPr>
          <a:xfrm>
            <a:off x="3803800" y="398870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81" name="Google Shape;281;p31"/>
          <p:cNvSpPr txBox="1"/>
          <p:nvPr>
            <p:ph idx="3" type="ctrTitle"/>
          </p:nvPr>
        </p:nvSpPr>
        <p:spPr>
          <a:xfrm>
            <a:off x="3746752" y="3551850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82" name="Google Shape;282;p31"/>
          <p:cNvSpPr txBox="1"/>
          <p:nvPr>
            <p:ph idx="4" type="subTitle"/>
          </p:nvPr>
        </p:nvSpPr>
        <p:spPr>
          <a:xfrm>
            <a:off x="5890575" y="3988700"/>
            <a:ext cx="153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83" name="Google Shape;283;p31"/>
          <p:cNvSpPr txBox="1"/>
          <p:nvPr>
            <p:ph idx="5" type="ctrTitle"/>
          </p:nvPr>
        </p:nvSpPr>
        <p:spPr>
          <a:xfrm>
            <a:off x="5833527" y="3551850"/>
            <a:ext cx="165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84" name="Google Shape;284;p31"/>
          <p:cNvSpPr/>
          <p:nvPr/>
        </p:nvSpPr>
        <p:spPr>
          <a:xfrm>
            <a:off x="491900" y="1301125"/>
            <a:ext cx="404700" cy="404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1"/>
          <p:cNvSpPr/>
          <p:nvPr/>
        </p:nvSpPr>
        <p:spPr>
          <a:xfrm>
            <a:off x="1189660" y="1559231"/>
            <a:ext cx="108801" cy="106044"/>
          </a:xfrm>
          <a:custGeom>
            <a:rect b="b" l="l" r="r" t="t"/>
            <a:pathLst>
              <a:path extrusionOk="0" h="3569" w="3627">
                <a:moveTo>
                  <a:pt x="1814" y="1"/>
                </a:moveTo>
                <a:cubicBezTo>
                  <a:pt x="842" y="1"/>
                  <a:pt x="1" y="784"/>
                  <a:pt x="1" y="1814"/>
                </a:cubicBezTo>
                <a:cubicBezTo>
                  <a:pt x="1" y="2786"/>
                  <a:pt x="842" y="3569"/>
                  <a:pt x="1814" y="3569"/>
                </a:cubicBezTo>
                <a:cubicBezTo>
                  <a:pt x="2786" y="3569"/>
                  <a:pt x="3627" y="2786"/>
                  <a:pt x="3627" y="1814"/>
                </a:cubicBezTo>
                <a:cubicBezTo>
                  <a:pt x="3627" y="784"/>
                  <a:pt x="2786" y="1"/>
                  <a:pt x="18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1"/>
          <p:cNvSpPr/>
          <p:nvPr/>
        </p:nvSpPr>
        <p:spPr>
          <a:xfrm>
            <a:off x="6972585" y="1705831"/>
            <a:ext cx="108801" cy="106044"/>
          </a:xfrm>
          <a:custGeom>
            <a:rect b="b" l="l" r="r" t="t"/>
            <a:pathLst>
              <a:path extrusionOk="0" h="3569" w="3627">
                <a:moveTo>
                  <a:pt x="1814" y="1"/>
                </a:moveTo>
                <a:cubicBezTo>
                  <a:pt x="842" y="1"/>
                  <a:pt x="1" y="784"/>
                  <a:pt x="1" y="1814"/>
                </a:cubicBezTo>
                <a:cubicBezTo>
                  <a:pt x="1" y="2786"/>
                  <a:pt x="842" y="3569"/>
                  <a:pt x="1814" y="3569"/>
                </a:cubicBezTo>
                <a:cubicBezTo>
                  <a:pt x="2786" y="3569"/>
                  <a:pt x="3627" y="2786"/>
                  <a:pt x="3627" y="1814"/>
                </a:cubicBezTo>
                <a:cubicBezTo>
                  <a:pt x="3627" y="784"/>
                  <a:pt x="2786" y="1"/>
                  <a:pt x="1814" y="1"/>
                </a:cubicBezTo>
                <a:close/>
              </a:path>
            </a:pathLst>
          </a:custGeom>
          <a:solidFill>
            <a:srgbClr val="FFD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1"/>
          <p:cNvSpPr txBox="1"/>
          <p:nvPr>
            <p:ph idx="6"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288" name="Google Shape;288;p31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SECTION_HEADER_2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2" type="title"/>
          </p:nvPr>
        </p:nvSpPr>
        <p:spPr>
          <a:xfrm>
            <a:off x="5060000" y="2119600"/>
            <a:ext cx="25362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1800"/>
              <a:buFont typeface="Poppins SemiBold"/>
              <a:buNone/>
              <a:defRPr sz="1800">
                <a:solidFill>
                  <a:srgbClr val="D33B3B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1800"/>
              <a:buNone/>
              <a:defRPr sz="1800">
                <a:solidFill>
                  <a:srgbClr val="EE583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1800"/>
              <a:buNone/>
              <a:defRPr sz="1800">
                <a:solidFill>
                  <a:srgbClr val="EE583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1800"/>
              <a:buNone/>
              <a:defRPr sz="1800">
                <a:solidFill>
                  <a:srgbClr val="EE583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1800"/>
              <a:buNone/>
              <a:defRPr sz="1800">
                <a:solidFill>
                  <a:srgbClr val="EE583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1800"/>
              <a:buNone/>
              <a:defRPr sz="1800">
                <a:solidFill>
                  <a:srgbClr val="EE583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1800"/>
              <a:buNone/>
              <a:defRPr sz="1800">
                <a:solidFill>
                  <a:srgbClr val="EE583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1800"/>
              <a:buNone/>
              <a:defRPr sz="1800">
                <a:solidFill>
                  <a:srgbClr val="EE583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E5839"/>
              </a:buClr>
              <a:buSzPts val="1800"/>
              <a:buNone/>
              <a:defRPr sz="1800">
                <a:solidFill>
                  <a:srgbClr val="EE5839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" type="subTitle"/>
          </p:nvPr>
        </p:nvSpPr>
        <p:spPr>
          <a:xfrm>
            <a:off x="5142388" y="2670328"/>
            <a:ext cx="2371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2">
  <p:cSld name="CUSTOM_13_1_3">
    <p:bg>
      <p:bgPr>
        <a:solidFill>
          <a:srgbClr val="FFFFFF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/>
          <p:nvPr/>
        </p:nvSpPr>
        <p:spPr>
          <a:xfrm>
            <a:off x="713601" y="1538275"/>
            <a:ext cx="7716911" cy="2767030"/>
          </a:xfrm>
          <a:custGeom>
            <a:rect b="b" l="l" r="r" t="t"/>
            <a:pathLst>
              <a:path extrusionOk="0" h="4000" w="31690">
                <a:moveTo>
                  <a:pt x="0" y="1"/>
                </a:moveTo>
                <a:lnTo>
                  <a:pt x="0" y="4000"/>
                </a:lnTo>
                <a:lnTo>
                  <a:pt x="31690" y="4000"/>
                </a:lnTo>
                <a:lnTo>
                  <a:pt x="31690" y="1"/>
                </a:lnTo>
                <a:close/>
              </a:path>
            </a:pathLst>
          </a:custGeom>
          <a:solidFill>
            <a:srgbClr val="F251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2"/>
          <p:cNvSpPr txBox="1"/>
          <p:nvPr>
            <p:ph idx="1" type="subTitle"/>
          </p:nvPr>
        </p:nvSpPr>
        <p:spPr>
          <a:xfrm>
            <a:off x="3080300" y="1981500"/>
            <a:ext cx="2991900" cy="188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92" name="Google Shape;292;p32"/>
          <p:cNvSpPr txBox="1"/>
          <p:nvPr>
            <p:ph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293" name="Google Shape;293;p32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+ design 3">
  <p:cSld name="CUSTOM_13_1_3_1">
    <p:bg>
      <p:bgPr>
        <a:solidFill>
          <a:srgbClr val="F2515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>
            <p:ph idx="1" type="subTitle"/>
          </p:nvPr>
        </p:nvSpPr>
        <p:spPr>
          <a:xfrm>
            <a:off x="1798575" y="1606925"/>
            <a:ext cx="5555400" cy="2629800"/>
          </a:xfrm>
          <a:prstGeom prst="rect">
            <a:avLst/>
          </a:prstGeom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96" name="Google Shape;296;p33"/>
          <p:cNvSpPr txBox="1"/>
          <p:nvPr>
            <p:ph type="ctrTitle"/>
          </p:nvPr>
        </p:nvSpPr>
        <p:spPr>
          <a:xfrm>
            <a:off x="55650" y="464882"/>
            <a:ext cx="90327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297" name="Google Shape;297;p33"/>
          <p:cNvCxnSpPr/>
          <p:nvPr/>
        </p:nvCxnSpPr>
        <p:spPr>
          <a:xfrm>
            <a:off x="2973450" y="903175"/>
            <a:ext cx="3197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CUSTOM_15">
    <p:bg>
      <p:bgPr>
        <a:solidFill>
          <a:srgbClr val="FFFFFF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">
  <p:cSld name="SECTION_HEADER_2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1096925"/>
            <a:ext cx="8064000" cy="34452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title"/>
          </p:nvPr>
        </p:nvSpPr>
        <p:spPr>
          <a:xfrm>
            <a:off x="1382988" y="361457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1436388" y="382242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37" name="Google Shape;37;p5"/>
          <p:cNvSpPr txBox="1"/>
          <p:nvPr>
            <p:ph idx="3" type="title"/>
          </p:nvPr>
        </p:nvSpPr>
        <p:spPr>
          <a:xfrm>
            <a:off x="3749993" y="361457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8" name="Google Shape;38;p5"/>
          <p:cNvSpPr txBox="1"/>
          <p:nvPr>
            <p:ph idx="4" type="subTitle"/>
          </p:nvPr>
        </p:nvSpPr>
        <p:spPr>
          <a:xfrm>
            <a:off x="3803393" y="382242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39" name="Google Shape;39;p5"/>
          <p:cNvSpPr txBox="1"/>
          <p:nvPr>
            <p:ph idx="5" type="title"/>
          </p:nvPr>
        </p:nvSpPr>
        <p:spPr>
          <a:xfrm>
            <a:off x="6117000" y="361457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0" name="Google Shape;40;p5"/>
          <p:cNvSpPr txBox="1"/>
          <p:nvPr>
            <p:ph idx="6" type="subTitle"/>
          </p:nvPr>
        </p:nvSpPr>
        <p:spPr>
          <a:xfrm>
            <a:off x="6170400" y="382242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41" name="Google Shape;41;p5"/>
          <p:cNvSpPr txBox="1"/>
          <p:nvPr>
            <p:ph idx="7" type="title"/>
          </p:nvPr>
        </p:nvSpPr>
        <p:spPr>
          <a:xfrm>
            <a:off x="1382988" y="19778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2" name="Google Shape;42;p5"/>
          <p:cNvSpPr txBox="1"/>
          <p:nvPr>
            <p:ph idx="8" type="subTitle"/>
          </p:nvPr>
        </p:nvSpPr>
        <p:spPr>
          <a:xfrm>
            <a:off x="1436388" y="218570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43" name="Google Shape;43;p5"/>
          <p:cNvSpPr txBox="1"/>
          <p:nvPr>
            <p:ph idx="9" type="title"/>
          </p:nvPr>
        </p:nvSpPr>
        <p:spPr>
          <a:xfrm>
            <a:off x="3749993" y="19778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4" name="Google Shape;44;p5"/>
          <p:cNvSpPr txBox="1"/>
          <p:nvPr>
            <p:ph idx="13" type="subTitle"/>
          </p:nvPr>
        </p:nvSpPr>
        <p:spPr>
          <a:xfrm>
            <a:off x="3803393" y="218570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45" name="Google Shape;45;p5"/>
          <p:cNvSpPr txBox="1"/>
          <p:nvPr>
            <p:ph idx="14" type="title"/>
          </p:nvPr>
        </p:nvSpPr>
        <p:spPr>
          <a:xfrm>
            <a:off x="6117000" y="19778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6" name="Google Shape;46;p5"/>
          <p:cNvSpPr txBox="1"/>
          <p:nvPr>
            <p:ph idx="15" type="subTitle"/>
          </p:nvPr>
        </p:nvSpPr>
        <p:spPr>
          <a:xfrm>
            <a:off x="6170400" y="218570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 ">
  <p:cSld name="SECTION_HEADER_2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6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2" type="title"/>
          </p:nvPr>
        </p:nvSpPr>
        <p:spPr>
          <a:xfrm>
            <a:off x="1080838" y="25083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1" name="Google Shape;51;p6"/>
          <p:cNvSpPr txBox="1"/>
          <p:nvPr>
            <p:ph idx="1" type="subTitle"/>
          </p:nvPr>
        </p:nvSpPr>
        <p:spPr>
          <a:xfrm>
            <a:off x="1134238" y="271620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52" name="Google Shape;52;p6"/>
          <p:cNvSpPr txBox="1"/>
          <p:nvPr>
            <p:ph idx="3" type="title"/>
          </p:nvPr>
        </p:nvSpPr>
        <p:spPr>
          <a:xfrm>
            <a:off x="3752643" y="25083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3" name="Google Shape;53;p6"/>
          <p:cNvSpPr txBox="1"/>
          <p:nvPr>
            <p:ph idx="4" type="subTitle"/>
          </p:nvPr>
        </p:nvSpPr>
        <p:spPr>
          <a:xfrm>
            <a:off x="3806043" y="271620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54" name="Google Shape;54;p6"/>
          <p:cNvSpPr txBox="1"/>
          <p:nvPr>
            <p:ph idx="5" type="title"/>
          </p:nvPr>
        </p:nvSpPr>
        <p:spPr>
          <a:xfrm>
            <a:off x="6424450" y="25083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6"/>
          <p:cNvSpPr txBox="1"/>
          <p:nvPr>
            <p:ph idx="6" type="subTitle"/>
          </p:nvPr>
        </p:nvSpPr>
        <p:spPr>
          <a:xfrm>
            <a:off x="6477850" y="271620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SECTION_HEADER_2_1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ULLET POINTS">
  <p:cSld name="SECTION_HEADER_2_1_1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idx="1" type="body"/>
          </p:nvPr>
        </p:nvSpPr>
        <p:spPr>
          <a:xfrm>
            <a:off x="888500" y="1458550"/>
            <a:ext cx="4135800" cy="272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Light"/>
              <a:buChar char="●"/>
              <a:defRPr sz="900"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-2857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Nunito Light"/>
              <a:buChar char="○"/>
              <a:defRPr sz="900"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-2857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Nunito Light"/>
              <a:buChar char="■"/>
              <a:defRPr sz="900"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-2857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Nunito Light"/>
              <a:buChar char="●"/>
              <a:defRPr sz="900"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-2857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Nunito Light"/>
              <a:buChar char="○"/>
              <a:defRPr sz="900"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-2857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Nunito Light"/>
              <a:buChar char="■"/>
              <a:defRPr sz="900"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-2857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Nunito Light"/>
              <a:buChar char="●"/>
              <a:defRPr sz="900"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-2857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Nunito Light"/>
              <a:buChar char="○"/>
              <a:defRPr sz="900"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-2857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900"/>
              <a:buFont typeface="Nunito Light"/>
              <a:buChar char="■"/>
              <a:defRPr sz="900"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FOUR COLUMNS ">
  <p:cSld name="SECTION_HEADER_2_1_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/>
          <p:nvPr/>
        </p:nvSpPr>
        <p:spPr>
          <a:xfrm>
            <a:off x="4333129" y="1410754"/>
            <a:ext cx="4093500" cy="2870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9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2" type="title"/>
          </p:nvPr>
        </p:nvSpPr>
        <p:spPr>
          <a:xfrm>
            <a:off x="4623893" y="308117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4677293" y="328902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69" name="Google Shape;69;p9"/>
          <p:cNvSpPr txBox="1"/>
          <p:nvPr>
            <p:ph idx="3" type="title"/>
          </p:nvPr>
        </p:nvSpPr>
        <p:spPr>
          <a:xfrm>
            <a:off x="6457500" y="308117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0" name="Google Shape;70;p9"/>
          <p:cNvSpPr txBox="1"/>
          <p:nvPr>
            <p:ph idx="4" type="subTitle"/>
          </p:nvPr>
        </p:nvSpPr>
        <p:spPr>
          <a:xfrm>
            <a:off x="6510900" y="328902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71" name="Google Shape;71;p9"/>
          <p:cNvSpPr txBox="1"/>
          <p:nvPr>
            <p:ph idx="5" type="title"/>
          </p:nvPr>
        </p:nvSpPr>
        <p:spPr>
          <a:xfrm>
            <a:off x="4623893" y="19016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2" name="Google Shape;72;p9"/>
          <p:cNvSpPr txBox="1"/>
          <p:nvPr>
            <p:ph idx="6" type="subTitle"/>
          </p:nvPr>
        </p:nvSpPr>
        <p:spPr>
          <a:xfrm>
            <a:off x="4677293" y="210950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73" name="Google Shape;73;p9"/>
          <p:cNvSpPr txBox="1"/>
          <p:nvPr>
            <p:ph idx="7" type="title"/>
          </p:nvPr>
        </p:nvSpPr>
        <p:spPr>
          <a:xfrm>
            <a:off x="6457500" y="19016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9"/>
          <p:cNvSpPr txBox="1"/>
          <p:nvPr>
            <p:ph idx="8" type="subTitle"/>
          </p:nvPr>
        </p:nvSpPr>
        <p:spPr>
          <a:xfrm>
            <a:off x="6510900" y="210950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NUMBERS">
  <p:cSld name="SECTION_HEADER_2_1_1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/>
          <p:nvPr/>
        </p:nvSpPr>
        <p:spPr>
          <a:xfrm>
            <a:off x="0" y="307325"/>
            <a:ext cx="9144000" cy="1998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0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hasCustomPrompt="1" idx="2" type="title"/>
          </p:nvPr>
        </p:nvSpPr>
        <p:spPr>
          <a:xfrm>
            <a:off x="5901375" y="1160975"/>
            <a:ext cx="23925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0"/>
          <p:cNvSpPr txBox="1"/>
          <p:nvPr>
            <p:ph idx="3" type="title"/>
          </p:nvPr>
        </p:nvSpPr>
        <p:spPr>
          <a:xfrm>
            <a:off x="6275625" y="16056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0" name="Google Shape;80;p10"/>
          <p:cNvSpPr txBox="1"/>
          <p:nvPr>
            <p:ph hasCustomPrompt="1" idx="4" type="title"/>
          </p:nvPr>
        </p:nvSpPr>
        <p:spPr>
          <a:xfrm>
            <a:off x="5901375" y="2343575"/>
            <a:ext cx="23925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0"/>
          <p:cNvSpPr txBox="1"/>
          <p:nvPr>
            <p:ph idx="5" type="title"/>
          </p:nvPr>
        </p:nvSpPr>
        <p:spPr>
          <a:xfrm>
            <a:off x="6275625" y="27882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0"/>
          <p:cNvSpPr txBox="1"/>
          <p:nvPr>
            <p:ph hasCustomPrompt="1" idx="6" type="title"/>
          </p:nvPr>
        </p:nvSpPr>
        <p:spPr>
          <a:xfrm>
            <a:off x="5901375" y="3582875"/>
            <a:ext cx="23925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33B3B"/>
              </a:buClr>
              <a:buSzPts val="6000"/>
              <a:buNone/>
              <a:defRPr sz="6000">
                <a:solidFill>
                  <a:srgbClr val="D33B3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0"/>
          <p:cNvSpPr txBox="1"/>
          <p:nvPr>
            <p:ph idx="7" type="title"/>
          </p:nvPr>
        </p:nvSpPr>
        <p:spPr>
          <a:xfrm>
            <a:off x="6275625" y="40275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None/>
              <a:defRPr sz="1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CFCF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Light"/>
              <a:buChar char="●"/>
              <a:defRPr sz="1800"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●"/>
              <a:defRPr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●"/>
              <a:defRPr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2800"/>
              <a:buFont typeface="Anton"/>
              <a:buNone/>
              <a:defRPr sz="2800">
                <a:solidFill>
                  <a:srgbClr val="F2515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2800"/>
              <a:buFont typeface="Oswald Regular"/>
              <a:buNone/>
              <a:defRPr sz="2800">
                <a:solidFill>
                  <a:srgbClr val="F2515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2800"/>
              <a:buFont typeface="Oswald Regular"/>
              <a:buNone/>
              <a:defRPr sz="2800">
                <a:solidFill>
                  <a:srgbClr val="F2515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2800"/>
              <a:buFont typeface="Oswald Regular"/>
              <a:buNone/>
              <a:defRPr sz="2800">
                <a:solidFill>
                  <a:srgbClr val="F2515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2800"/>
              <a:buFont typeface="Oswald Regular"/>
              <a:buNone/>
              <a:defRPr sz="2800">
                <a:solidFill>
                  <a:srgbClr val="F2515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2800"/>
              <a:buFont typeface="Oswald Regular"/>
              <a:buNone/>
              <a:defRPr sz="2800">
                <a:solidFill>
                  <a:srgbClr val="F2515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2800"/>
              <a:buFont typeface="Oswald Regular"/>
              <a:buNone/>
              <a:defRPr sz="2800">
                <a:solidFill>
                  <a:srgbClr val="F2515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2800"/>
              <a:buFont typeface="Oswald Regular"/>
              <a:buNone/>
              <a:defRPr sz="2800">
                <a:solidFill>
                  <a:srgbClr val="F2515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25151"/>
              </a:buClr>
              <a:buSzPts val="2800"/>
              <a:buFont typeface="Oswald Regular"/>
              <a:buNone/>
              <a:defRPr sz="2800">
                <a:solidFill>
                  <a:srgbClr val="F2515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Az4QtV2GldmSgq9H6wFgR-5B9i-MyzV6/view" TargetMode="External"/><Relationship Id="rId4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/>
          <p:nvPr>
            <p:ph idx="4294967295" type="ctrTitle"/>
          </p:nvPr>
        </p:nvSpPr>
        <p:spPr>
          <a:xfrm>
            <a:off x="4387250" y="1873300"/>
            <a:ext cx="4055400" cy="111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D33B3B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WHEN ARE </a:t>
            </a:r>
            <a:endParaRPr sz="4800">
              <a:solidFill>
                <a:srgbClr val="D33B3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304" name="Google Shape;304;p35"/>
          <p:cNvSpPr txBox="1"/>
          <p:nvPr>
            <p:ph type="title"/>
          </p:nvPr>
        </p:nvSpPr>
        <p:spPr>
          <a:xfrm>
            <a:off x="4463450" y="2597325"/>
            <a:ext cx="3957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DRUGS? </a:t>
            </a:r>
            <a:endParaRPr/>
          </a:p>
        </p:txBody>
      </p:sp>
      <p:sp>
        <p:nvSpPr>
          <p:cNvPr id="305" name="Google Shape;305;p35"/>
          <p:cNvSpPr/>
          <p:nvPr/>
        </p:nvSpPr>
        <p:spPr>
          <a:xfrm>
            <a:off x="4553500" y="3322275"/>
            <a:ext cx="2987100" cy="535500"/>
          </a:xfrm>
          <a:prstGeom prst="rect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5"/>
          <p:cNvSpPr txBox="1"/>
          <p:nvPr>
            <p:ph idx="1" type="subTitle"/>
          </p:nvPr>
        </p:nvSpPr>
        <p:spPr>
          <a:xfrm>
            <a:off x="4521100" y="3322286"/>
            <a:ext cx="30519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Calvin Chen, Conan Truong, Jessie Chang, &amp; Kelly Lue</a:t>
            </a:r>
            <a:endParaRPr sz="11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4"/>
          <p:cNvSpPr txBox="1"/>
          <p:nvPr>
            <p:ph type="title"/>
          </p:nvPr>
        </p:nvSpPr>
        <p:spPr>
          <a:xfrm>
            <a:off x="2576850" y="1398300"/>
            <a:ext cx="39903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40" name="Google Shape;440;p44"/>
          <p:cNvSpPr txBox="1"/>
          <p:nvPr>
            <p:ph idx="1" type="subTitle"/>
          </p:nvPr>
        </p:nvSpPr>
        <p:spPr>
          <a:xfrm>
            <a:off x="3199200" y="2472850"/>
            <a:ext cx="2745600" cy="11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anyone have any questions?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6"/>
          <p:cNvPicPr preferRelativeResize="0"/>
          <p:nvPr/>
        </p:nvPicPr>
        <p:blipFill rotWithShape="1">
          <a:blip r:embed="rId3">
            <a:alphaModFix/>
          </a:blip>
          <a:srcRect b="55217" l="38235" r="39704" t="0"/>
          <a:stretch/>
        </p:blipFill>
        <p:spPr>
          <a:xfrm>
            <a:off x="6590000" y="1129925"/>
            <a:ext cx="1701600" cy="230337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2" name="Google Shape;312;p36"/>
          <p:cNvPicPr preferRelativeResize="0"/>
          <p:nvPr/>
        </p:nvPicPr>
        <p:blipFill rotWithShape="1">
          <a:blip r:embed="rId4">
            <a:alphaModFix/>
          </a:blip>
          <a:srcRect b="55217" l="37406" r="40294" t="0"/>
          <a:stretch/>
        </p:blipFill>
        <p:spPr>
          <a:xfrm>
            <a:off x="4678175" y="1150900"/>
            <a:ext cx="1701600" cy="230339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3" name="Google Shape;313;p36"/>
          <p:cNvPicPr preferRelativeResize="0"/>
          <p:nvPr/>
        </p:nvPicPr>
        <p:blipFill rotWithShape="1">
          <a:blip r:embed="rId5">
            <a:alphaModFix/>
          </a:blip>
          <a:srcRect b="58542" l="35737" r="42202" t="0"/>
          <a:stretch/>
        </p:blipFill>
        <p:spPr>
          <a:xfrm>
            <a:off x="2747350" y="1150900"/>
            <a:ext cx="1701600" cy="230339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4" name="Google Shape;314;p36"/>
          <p:cNvPicPr preferRelativeResize="0"/>
          <p:nvPr/>
        </p:nvPicPr>
        <p:blipFill rotWithShape="1">
          <a:blip r:embed="rId6">
            <a:alphaModFix/>
          </a:blip>
          <a:srcRect b="55217" l="23466" r="54473" t="0"/>
          <a:stretch/>
        </p:blipFill>
        <p:spPr>
          <a:xfrm>
            <a:off x="857075" y="1150900"/>
            <a:ext cx="1701600" cy="230339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5" name="Google Shape;315;p36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sp>
        <p:nvSpPr>
          <p:cNvPr id="316" name="Google Shape;316;p36"/>
          <p:cNvSpPr/>
          <p:nvPr/>
        </p:nvSpPr>
        <p:spPr>
          <a:xfrm>
            <a:off x="1433025" y="3171725"/>
            <a:ext cx="540600" cy="540600"/>
          </a:xfrm>
          <a:prstGeom prst="ellipse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6"/>
          <p:cNvSpPr/>
          <p:nvPr/>
        </p:nvSpPr>
        <p:spPr>
          <a:xfrm>
            <a:off x="3345475" y="3171725"/>
            <a:ext cx="540600" cy="540600"/>
          </a:xfrm>
          <a:prstGeom prst="ellipse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6"/>
          <p:cNvSpPr/>
          <p:nvPr/>
        </p:nvSpPr>
        <p:spPr>
          <a:xfrm>
            <a:off x="5257938" y="3171725"/>
            <a:ext cx="540600" cy="540600"/>
          </a:xfrm>
          <a:prstGeom prst="ellipse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6"/>
          <p:cNvSpPr/>
          <p:nvPr/>
        </p:nvSpPr>
        <p:spPr>
          <a:xfrm>
            <a:off x="7170438" y="3171725"/>
            <a:ext cx="540600" cy="540600"/>
          </a:xfrm>
          <a:prstGeom prst="ellipse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6"/>
          <p:cNvSpPr txBox="1"/>
          <p:nvPr>
            <p:ph idx="2" type="title"/>
          </p:nvPr>
        </p:nvSpPr>
        <p:spPr>
          <a:xfrm>
            <a:off x="1397775" y="3318275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01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1" name="Google Shape;321;p36"/>
          <p:cNvSpPr txBox="1"/>
          <p:nvPr>
            <p:ph idx="3" type="title"/>
          </p:nvPr>
        </p:nvSpPr>
        <p:spPr>
          <a:xfrm>
            <a:off x="3312868" y="3318275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2" name="Google Shape;322;p36"/>
          <p:cNvSpPr txBox="1"/>
          <p:nvPr>
            <p:ph idx="4" type="title"/>
          </p:nvPr>
        </p:nvSpPr>
        <p:spPr>
          <a:xfrm>
            <a:off x="5222675" y="3318275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03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3" name="Google Shape;323;p36"/>
          <p:cNvSpPr txBox="1"/>
          <p:nvPr>
            <p:ph idx="5" type="title"/>
          </p:nvPr>
        </p:nvSpPr>
        <p:spPr>
          <a:xfrm>
            <a:off x="7133288" y="3318275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04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4" name="Google Shape;324;p36"/>
          <p:cNvSpPr txBox="1"/>
          <p:nvPr>
            <p:ph idx="6" type="title"/>
          </p:nvPr>
        </p:nvSpPr>
        <p:spPr>
          <a:xfrm>
            <a:off x="881325" y="37905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CALVIN CHEN</a:t>
            </a:r>
            <a:endParaRPr/>
          </a:p>
        </p:txBody>
      </p:sp>
      <p:sp>
        <p:nvSpPr>
          <p:cNvPr id="325" name="Google Shape;325;p36"/>
          <p:cNvSpPr txBox="1"/>
          <p:nvPr>
            <p:ph idx="1" type="subTitle"/>
          </p:nvPr>
        </p:nvSpPr>
        <p:spPr>
          <a:xfrm>
            <a:off x="934725" y="399837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Computer Science,         UC San Diego 2022</a:t>
            </a:r>
            <a:endParaRPr/>
          </a:p>
        </p:txBody>
      </p:sp>
      <p:sp>
        <p:nvSpPr>
          <p:cNvPr id="326" name="Google Shape;326;p36"/>
          <p:cNvSpPr txBox="1"/>
          <p:nvPr>
            <p:ph idx="7" type="title"/>
          </p:nvPr>
        </p:nvSpPr>
        <p:spPr>
          <a:xfrm>
            <a:off x="2796430" y="37905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CONAN TRUONG</a:t>
            </a:r>
            <a:endParaRPr/>
          </a:p>
        </p:txBody>
      </p:sp>
      <p:sp>
        <p:nvSpPr>
          <p:cNvPr id="327" name="Google Shape;327;p36"/>
          <p:cNvSpPr txBox="1"/>
          <p:nvPr>
            <p:ph idx="8" type="subTitle"/>
          </p:nvPr>
        </p:nvSpPr>
        <p:spPr>
          <a:xfrm>
            <a:off x="2849830" y="399837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Computer Science,         UC Irvine 2022</a:t>
            </a:r>
            <a:endParaRPr/>
          </a:p>
        </p:txBody>
      </p:sp>
      <p:sp>
        <p:nvSpPr>
          <p:cNvPr id="328" name="Google Shape;328;p36"/>
          <p:cNvSpPr txBox="1"/>
          <p:nvPr>
            <p:ph idx="9" type="title"/>
          </p:nvPr>
        </p:nvSpPr>
        <p:spPr>
          <a:xfrm>
            <a:off x="4706238" y="37905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JESSIE CHANG</a:t>
            </a:r>
            <a:endParaRPr/>
          </a:p>
        </p:txBody>
      </p:sp>
      <p:sp>
        <p:nvSpPr>
          <p:cNvPr id="329" name="Google Shape;329;p36"/>
          <p:cNvSpPr txBox="1"/>
          <p:nvPr>
            <p:ph idx="13" type="subTitle"/>
          </p:nvPr>
        </p:nvSpPr>
        <p:spPr>
          <a:xfrm>
            <a:off x="4759638" y="399837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Business Information Management,                  UC Irvine 2022</a:t>
            </a:r>
            <a:endParaRPr/>
          </a:p>
        </p:txBody>
      </p:sp>
      <p:sp>
        <p:nvSpPr>
          <p:cNvPr id="330" name="Google Shape;330;p36"/>
          <p:cNvSpPr txBox="1"/>
          <p:nvPr>
            <p:ph idx="14" type="title"/>
          </p:nvPr>
        </p:nvSpPr>
        <p:spPr>
          <a:xfrm>
            <a:off x="6616850" y="37905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KELLY LUE</a:t>
            </a:r>
            <a:endParaRPr/>
          </a:p>
        </p:txBody>
      </p:sp>
      <p:sp>
        <p:nvSpPr>
          <p:cNvPr id="331" name="Google Shape;331;p36"/>
          <p:cNvSpPr txBox="1"/>
          <p:nvPr>
            <p:ph idx="15" type="subTitle"/>
          </p:nvPr>
        </p:nvSpPr>
        <p:spPr>
          <a:xfrm>
            <a:off x="6670250" y="3998375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Electrical Engineering,    UC Irvine 2022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/>
          <p:cNvSpPr txBox="1"/>
          <p:nvPr>
            <p:ph idx="1" type="subTitle"/>
          </p:nvPr>
        </p:nvSpPr>
        <p:spPr>
          <a:xfrm>
            <a:off x="6485575" y="3725275"/>
            <a:ext cx="21093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When Are My Drugs? </a:t>
            </a:r>
            <a:r>
              <a:rPr lang="en"/>
              <a:t>i</a:t>
            </a:r>
            <a:r>
              <a:rPr lang="en"/>
              <a:t>s a Java application that puts forgetting in the past. </a:t>
            </a:r>
            <a:endParaRPr/>
          </a:p>
        </p:txBody>
      </p:sp>
      <p:sp>
        <p:nvSpPr>
          <p:cNvPr id="337" name="Google Shape;337;p37"/>
          <p:cNvSpPr txBox="1"/>
          <p:nvPr>
            <p:ph type="ctrTitle"/>
          </p:nvPr>
        </p:nvSpPr>
        <p:spPr>
          <a:xfrm>
            <a:off x="4978225" y="2062875"/>
            <a:ext cx="361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How many times have you forgotten to take prescription medication?</a:t>
            </a:r>
            <a:endParaRPr sz="4000">
              <a:solidFill>
                <a:srgbClr val="F25151"/>
              </a:solidFill>
            </a:endParaRPr>
          </a:p>
        </p:txBody>
      </p:sp>
      <p:pic>
        <p:nvPicPr>
          <p:cNvPr id="338" name="Google Shape;338;p37"/>
          <p:cNvPicPr preferRelativeResize="0"/>
          <p:nvPr/>
        </p:nvPicPr>
        <p:blipFill rotWithShape="1">
          <a:blip r:embed="rId3">
            <a:alphaModFix/>
          </a:blip>
          <a:srcRect b="17878" l="9110" r="9110" t="5715"/>
          <a:stretch/>
        </p:blipFill>
        <p:spPr>
          <a:xfrm>
            <a:off x="248200" y="857250"/>
            <a:ext cx="4815629" cy="3823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3" name="Google Shape;343;p38"/>
          <p:cNvCxnSpPr>
            <a:stCxn id="344" idx="0"/>
          </p:cNvCxnSpPr>
          <p:nvPr/>
        </p:nvCxnSpPr>
        <p:spPr>
          <a:xfrm rot="10800000">
            <a:off x="4569875" y="2189025"/>
            <a:ext cx="54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5" name="Google Shape;345;p38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RESOLUTION</a:t>
            </a:r>
            <a:endParaRPr/>
          </a:p>
        </p:txBody>
      </p:sp>
      <p:grpSp>
        <p:nvGrpSpPr>
          <p:cNvPr id="346" name="Google Shape;346;p38"/>
          <p:cNvGrpSpPr/>
          <p:nvPr/>
        </p:nvGrpSpPr>
        <p:grpSpPr>
          <a:xfrm>
            <a:off x="3421800" y="1615275"/>
            <a:ext cx="2300400" cy="2454300"/>
            <a:chOff x="3421800" y="1591425"/>
            <a:chExt cx="2300400" cy="2454300"/>
          </a:xfrm>
        </p:grpSpPr>
        <p:sp>
          <p:nvSpPr>
            <p:cNvPr id="347" name="Google Shape;347;p38"/>
            <p:cNvSpPr/>
            <p:nvPr/>
          </p:nvSpPr>
          <p:spPr>
            <a:xfrm>
              <a:off x="3421800" y="1661025"/>
              <a:ext cx="2300400" cy="2300400"/>
            </a:xfrm>
            <a:prstGeom prst="donut">
              <a:avLst>
                <a:gd fmla="val 4923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8"/>
            <p:cNvSpPr/>
            <p:nvPr/>
          </p:nvSpPr>
          <p:spPr>
            <a:xfrm>
              <a:off x="4434300" y="1591425"/>
              <a:ext cx="275400" cy="275400"/>
            </a:xfrm>
            <a:prstGeom prst="ellipse">
              <a:avLst/>
            </a:prstGeom>
            <a:solidFill>
              <a:srgbClr val="D33B3B"/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8"/>
            <p:cNvSpPr/>
            <p:nvPr/>
          </p:nvSpPr>
          <p:spPr>
            <a:xfrm>
              <a:off x="4434300" y="3770325"/>
              <a:ext cx="275400" cy="275400"/>
            </a:xfrm>
            <a:prstGeom prst="ellipse">
              <a:avLst/>
            </a:prstGeom>
            <a:solidFill>
              <a:srgbClr val="D33B3B"/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8"/>
            <p:cNvSpPr/>
            <p:nvPr/>
          </p:nvSpPr>
          <p:spPr>
            <a:xfrm>
              <a:off x="5369325" y="2143800"/>
              <a:ext cx="275400" cy="275400"/>
            </a:xfrm>
            <a:prstGeom prst="ellipse">
              <a:avLst/>
            </a:prstGeom>
            <a:solidFill>
              <a:srgbClr val="D33B3B"/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8"/>
            <p:cNvSpPr/>
            <p:nvPr/>
          </p:nvSpPr>
          <p:spPr>
            <a:xfrm>
              <a:off x="3495225" y="2143800"/>
              <a:ext cx="275400" cy="275400"/>
            </a:xfrm>
            <a:prstGeom prst="ellipse">
              <a:avLst/>
            </a:prstGeom>
            <a:solidFill>
              <a:srgbClr val="D33B3B"/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8"/>
            <p:cNvSpPr/>
            <p:nvPr/>
          </p:nvSpPr>
          <p:spPr>
            <a:xfrm>
              <a:off x="5373375" y="3217950"/>
              <a:ext cx="275400" cy="275400"/>
            </a:xfrm>
            <a:prstGeom prst="ellipse">
              <a:avLst/>
            </a:prstGeom>
            <a:solidFill>
              <a:srgbClr val="D33B3B"/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8"/>
            <p:cNvSpPr/>
            <p:nvPr/>
          </p:nvSpPr>
          <p:spPr>
            <a:xfrm>
              <a:off x="3499275" y="3217950"/>
              <a:ext cx="275400" cy="275400"/>
            </a:xfrm>
            <a:prstGeom prst="ellipse">
              <a:avLst/>
            </a:prstGeom>
            <a:solidFill>
              <a:srgbClr val="D33B3B"/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38"/>
          <p:cNvSpPr txBox="1"/>
          <p:nvPr>
            <p:ph idx="4294967295" type="title"/>
          </p:nvPr>
        </p:nvSpPr>
        <p:spPr>
          <a:xfrm>
            <a:off x="736138" y="20573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USER-INPUTTED DRUGS</a:t>
            </a:r>
            <a:endParaRPr sz="1000"/>
          </a:p>
        </p:txBody>
      </p:sp>
      <p:sp>
        <p:nvSpPr>
          <p:cNvPr id="355" name="Google Shape;355;p38"/>
          <p:cNvSpPr txBox="1"/>
          <p:nvPr>
            <p:ph idx="4294967295" type="subTitle"/>
          </p:nvPr>
        </p:nvSpPr>
        <p:spPr>
          <a:xfrm>
            <a:off x="842950" y="2265200"/>
            <a:ext cx="15372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/>
              <a:t>App allows users to input their own prescription.</a:t>
            </a:r>
            <a:endParaRPr sz="900"/>
          </a:p>
        </p:txBody>
      </p:sp>
      <p:sp>
        <p:nvSpPr>
          <p:cNvPr id="356" name="Google Shape;356;p38"/>
          <p:cNvSpPr txBox="1"/>
          <p:nvPr>
            <p:ph idx="4294967295" type="title"/>
          </p:nvPr>
        </p:nvSpPr>
        <p:spPr>
          <a:xfrm>
            <a:off x="535775" y="2964550"/>
            <a:ext cx="18444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SYNC TO MEDICINE BOX*</a:t>
            </a:r>
            <a:endParaRPr sz="1000"/>
          </a:p>
        </p:txBody>
      </p:sp>
      <p:sp>
        <p:nvSpPr>
          <p:cNvPr id="357" name="Google Shape;357;p38"/>
          <p:cNvSpPr txBox="1"/>
          <p:nvPr>
            <p:ph idx="4294967295" type="subTitle"/>
          </p:nvPr>
        </p:nvSpPr>
        <p:spPr>
          <a:xfrm>
            <a:off x="842950" y="3172400"/>
            <a:ext cx="15372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/>
              <a:t>(hopefully) be able to link to weekly medicine container.</a:t>
            </a:r>
            <a:endParaRPr sz="900"/>
          </a:p>
        </p:txBody>
      </p:sp>
      <p:sp>
        <p:nvSpPr>
          <p:cNvPr id="358" name="Google Shape;358;p38"/>
          <p:cNvSpPr txBox="1"/>
          <p:nvPr>
            <p:ph idx="4294967295" type="title"/>
          </p:nvPr>
        </p:nvSpPr>
        <p:spPr>
          <a:xfrm>
            <a:off x="736150" y="387175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CHOOSE DAYS TO TAKE MEDICINE</a:t>
            </a:r>
            <a:endParaRPr sz="1000"/>
          </a:p>
        </p:txBody>
      </p:sp>
      <p:sp>
        <p:nvSpPr>
          <p:cNvPr id="359" name="Google Shape;359;p38"/>
          <p:cNvSpPr txBox="1"/>
          <p:nvPr>
            <p:ph idx="4294967295" type="subTitle"/>
          </p:nvPr>
        </p:nvSpPr>
        <p:spPr>
          <a:xfrm>
            <a:off x="842950" y="4232000"/>
            <a:ext cx="15372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/>
              <a:t>Options to choose what day of the week medicine is needed.</a:t>
            </a:r>
            <a:endParaRPr sz="900"/>
          </a:p>
        </p:txBody>
      </p:sp>
      <p:sp>
        <p:nvSpPr>
          <p:cNvPr id="360" name="Google Shape;360;p38"/>
          <p:cNvSpPr txBox="1"/>
          <p:nvPr>
            <p:ph idx="4294967295" type="title"/>
          </p:nvPr>
        </p:nvSpPr>
        <p:spPr>
          <a:xfrm>
            <a:off x="6770388" y="10820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CHOOSE TIME TO TAKE MEDICINE </a:t>
            </a:r>
            <a:endParaRPr sz="1000"/>
          </a:p>
        </p:txBody>
      </p:sp>
      <p:sp>
        <p:nvSpPr>
          <p:cNvPr id="361" name="Google Shape;361;p38"/>
          <p:cNvSpPr txBox="1"/>
          <p:nvPr>
            <p:ph idx="4294967295" type="subTitle"/>
          </p:nvPr>
        </p:nvSpPr>
        <p:spPr>
          <a:xfrm>
            <a:off x="6770388" y="1442275"/>
            <a:ext cx="15372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/>
              <a:t>Choose a time for when to take each medicine. </a:t>
            </a:r>
            <a:endParaRPr sz="900"/>
          </a:p>
        </p:txBody>
      </p:sp>
      <p:sp>
        <p:nvSpPr>
          <p:cNvPr id="362" name="Google Shape;362;p38"/>
          <p:cNvSpPr txBox="1"/>
          <p:nvPr>
            <p:ph idx="4294967295" type="title"/>
          </p:nvPr>
        </p:nvSpPr>
        <p:spPr>
          <a:xfrm>
            <a:off x="6770388" y="19892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OPTIONS TO REPEAT ALARMS</a:t>
            </a:r>
            <a:endParaRPr sz="1000"/>
          </a:p>
        </p:txBody>
      </p:sp>
      <p:sp>
        <p:nvSpPr>
          <p:cNvPr id="363" name="Google Shape;363;p38"/>
          <p:cNvSpPr txBox="1"/>
          <p:nvPr>
            <p:ph idx="4294967295" type="subTitle"/>
          </p:nvPr>
        </p:nvSpPr>
        <p:spPr>
          <a:xfrm>
            <a:off x="6770388" y="2349475"/>
            <a:ext cx="15372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/>
              <a:t>Choose frequency of alarms during day. </a:t>
            </a:r>
            <a:endParaRPr sz="900"/>
          </a:p>
        </p:txBody>
      </p:sp>
      <p:sp>
        <p:nvSpPr>
          <p:cNvPr id="364" name="Google Shape;364;p38"/>
          <p:cNvSpPr txBox="1"/>
          <p:nvPr>
            <p:ph idx="4294967295" type="title"/>
          </p:nvPr>
        </p:nvSpPr>
        <p:spPr>
          <a:xfrm>
            <a:off x="6770388" y="2896426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CUSTOMIZE TIME INTERVALS</a:t>
            </a:r>
            <a:endParaRPr sz="1000"/>
          </a:p>
        </p:txBody>
      </p:sp>
      <p:sp>
        <p:nvSpPr>
          <p:cNvPr id="365" name="Google Shape;365;p38"/>
          <p:cNvSpPr txBox="1"/>
          <p:nvPr>
            <p:ph idx="4294967295" type="subTitle"/>
          </p:nvPr>
        </p:nvSpPr>
        <p:spPr>
          <a:xfrm>
            <a:off x="6770388" y="3256675"/>
            <a:ext cx="15372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/>
              <a:t>Be reminded whenever you feel is necessary! </a:t>
            </a:r>
            <a:endParaRPr sz="900"/>
          </a:p>
        </p:txBody>
      </p:sp>
      <p:cxnSp>
        <p:nvCxnSpPr>
          <p:cNvPr id="366" name="Google Shape;366;p38"/>
          <p:cNvCxnSpPr>
            <a:stCxn id="348" idx="0"/>
            <a:endCxn id="367" idx="1"/>
          </p:cNvCxnSpPr>
          <p:nvPr/>
        </p:nvCxnSpPr>
        <p:spPr>
          <a:xfrm rot="-5400000">
            <a:off x="5467800" y="554175"/>
            <a:ext cx="165300" cy="1956900"/>
          </a:xfrm>
          <a:prstGeom prst="bentConnector2">
            <a:avLst/>
          </a:prstGeom>
          <a:noFill/>
          <a:ln cap="flat" cmpd="sng" w="19050">
            <a:solidFill>
              <a:srgbClr val="D33B3B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68" name="Google Shape;368;p38"/>
          <p:cNvCxnSpPr>
            <a:stCxn id="349" idx="4"/>
            <a:endCxn id="369" idx="3"/>
          </p:cNvCxnSpPr>
          <p:nvPr/>
        </p:nvCxnSpPr>
        <p:spPr>
          <a:xfrm rot="5400000">
            <a:off x="3510150" y="3174525"/>
            <a:ext cx="166800" cy="1956900"/>
          </a:xfrm>
          <a:prstGeom prst="bentConnector2">
            <a:avLst/>
          </a:prstGeom>
          <a:noFill/>
          <a:ln cap="flat" cmpd="sng" w="19050">
            <a:solidFill>
              <a:srgbClr val="D33B3B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70" name="Google Shape;370;p38"/>
          <p:cNvCxnSpPr>
            <a:stCxn id="371" idx="3"/>
            <a:endCxn id="353" idx="4"/>
          </p:cNvCxnSpPr>
          <p:nvPr/>
        </p:nvCxnSpPr>
        <p:spPr>
          <a:xfrm>
            <a:off x="2615175" y="3329100"/>
            <a:ext cx="1021800" cy="188100"/>
          </a:xfrm>
          <a:prstGeom prst="bentConnector4">
            <a:avLst>
              <a:gd fmla="val 43262" name="adj1"/>
              <a:gd fmla="val 226595" name="adj2"/>
            </a:avLst>
          </a:prstGeom>
          <a:noFill/>
          <a:ln cap="flat" cmpd="sng" w="19050">
            <a:solidFill>
              <a:srgbClr val="D33B3B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72" name="Google Shape;372;p38"/>
          <p:cNvCxnSpPr>
            <a:stCxn id="351" idx="0"/>
            <a:endCxn id="373" idx="3"/>
          </p:cNvCxnSpPr>
          <p:nvPr/>
        </p:nvCxnSpPr>
        <p:spPr>
          <a:xfrm rot="5400000">
            <a:off x="2996775" y="1785900"/>
            <a:ext cx="254400" cy="1017900"/>
          </a:xfrm>
          <a:prstGeom prst="bentConnector4">
            <a:avLst>
              <a:gd fmla="val -93603" name="adj1"/>
              <a:gd fmla="val 56764" name="adj2"/>
            </a:avLst>
          </a:prstGeom>
          <a:noFill/>
          <a:ln cap="flat" cmpd="sng" w="19050">
            <a:solidFill>
              <a:srgbClr val="D33B3B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74" name="Google Shape;374;p38"/>
          <p:cNvCxnSpPr>
            <a:stCxn id="350" idx="0"/>
            <a:endCxn id="375" idx="1"/>
          </p:cNvCxnSpPr>
          <p:nvPr/>
        </p:nvCxnSpPr>
        <p:spPr>
          <a:xfrm flipH="1" rot="-5400000">
            <a:off x="5923125" y="1751550"/>
            <a:ext cx="189600" cy="1021800"/>
          </a:xfrm>
          <a:prstGeom prst="bentConnector4">
            <a:avLst>
              <a:gd fmla="val -125593" name="adj1"/>
              <a:gd fmla="val 56738" name="adj2"/>
            </a:avLst>
          </a:prstGeom>
          <a:noFill/>
          <a:ln cap="flat" cmpd="sng" w="19050">
            <a:solidFill>
              <a:srgbClr val="D33B3B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76" name="Google Shape;376;p38"/>
          <p:cNvCxnSpPr>
            <a:stCxn id="352" idx="4"/>
            <a:endCxn id="377" idx="1"/>
          </p:cNvCxnSpPr>
          <p:nvPr/>
        </p:nvCxnSpPr>
        <p:spPr>
          <a:xfrm rot="-5400000">
            <a:off x="5893575" y="2881800"/>
            <a:ext cx="252900" cy="1017900"/>
          </a:xfrm>
          <a:prstGeom prst="bentConnector4">
            <a:avLst>
              <a:gd fmla="val -94158" name="adj1"/>
              <a:gd fmla="val 56764" name="adj2"/>
            </a:avLst>
          </a:prstGeom>
          <a:noFill/>
          <a:ln cap="flat" cmpd="sng" w="19050">
            <a:solidFill>
              <a:srgbClr val="D33B3B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44" name="Google Shape;344;p38"/>
          <p:cNvSpPr txBox="1"/>
          <p:nvPr/>
        </p:nvSpPr>
        <p:spPr>
          <a:xfrm>
            <a:off x="3806675" y="2596125"/>
            <a:ext cx="153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WHEN ARE MY DRUGS?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78" name="Google Shape;378;p38"/>
          <p:cNvSpPr txBox="1"/>
          <p:nvPr/>
        </p:nvSpPr>
        <p:spPr>
          <a:xfrm>
            <a:off x="4385025" y="1880000"/>
            <a:ext cx="36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12</a:t>
            </a:r>
            <a:endParaRPr/>
          </a:p>
        </p:txBody>
      </p:sp>
      <p:sp>
        <p:nvSpPr>
          <p:cNvPr id="379" name="Google Shape;379;p38"/>
          <p:cNvSpPr txBox="1"/>
          <p:nvPr/>
        </p:nvSpPr>
        <p:spPr>
          <a:xfrm>
            <a:off x="4389075" y="3538950"/>
            <a:ext cx="36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  <a:endParaRPr/>
          </a:p>
        </p:txBody>
      </p:sp>
      <p:sp>
        <p:nvSpPr>
          <p:cNvPr id="380" name="Google Shape;380;p38"/>
          <p:cNvSpPr txBox="1"/>
          <p:nvPr/>
        </p:nvSpPr>
        <p:spPr>
          <a:xfrm>
            <a:off x="5244938" y="2671500"/>
            <a:ext cx="36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/>
          </a:p>
        </p:txBody>
      </p:sp>
      <p:sp>
        <p:nvSpPr>
          <p:cNvPr id="381" name="Google Shape;381;p38"/>
          <p:cNvSpPr txBox="1"/>
          <p:nvPr/>
        </p:nvSpPr>
        <p:spPr>
          <a:xfrm>
            <a:off x="3490875" y="2682975"/>
            <a:ext cx="36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9</a:t>
            </a:r>
            <a:endParaRPr/>
          </a:p>
        </p:txBody>
      </p:sp>
      <p:cxnSp>
        <p:nvCxnSpPr>
          <p:cNvPr id="382" name="Google Shape;382;p38"/>
          <p:cNvCxnSpPr/>
          <p:nvPr/>
        </p:nvCxnSpPr>
        <p:spPr>
          <a:xfrm>
            <a:off x="4575275" y="3074575"/>
            <a:ext cx="501600" cy="50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9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OF GUI</a:t>
            </a:r>
            <a:endParaRPr/>
          </a:p>
        </p:txBody>
      </p:sp>
      <p:sp>
        <p:nvSpPr>
          <p:cNvPr id="388" name="Google Shape;388;p39"/>
          <p:cNvSpPr/>
          <p:nvPr/>
        </p:nvSpPr>
        <p:spPr>
          <a:xfrm>
            <a:off x="1457336" y="641050"/>
            <a:ext cx="6229339" cy="4521874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9" name="Google Shape;38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0800" y="904875"/>
            <a:ext cx="216240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0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OF GUI</a:t>
            </a:r>
            <a:endParaRPr/>
          </a:p>
        </p:txBody>
      </p:sp>
      <p:sp>
        <p:nvSpPr>
          <p:cNvPr id="395" name="Google Shape;395;p40"/>
          <p:cNvSpPr/>
          <p:nvPr/>
        </p:nvSpPr>
        <p:spPr>
          <a:xfrm>
            <a:off x="1457336" y="641050"/>
            <a:ext cx="6229339" cy="4521874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6" name="Google Shape;39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700" y="1181100"/>
            <a:ext cx="5562600" cy="27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1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MEDICINE BOX LIGHT PROTOTYPE</a:t>
            </a:r>
            <a:endParaRPr/>
          </a:p>
        </p:txBody>
      </p:sp>
      <p:pic>
        <p:nvPicPr>
          <p:cNvPr id="402" name="Google Shape;402;p41"/>
          <p:cNvPicPr preferRelativeResize="0"/>
          <p:nvPr/>
        </p:nvPicPr>
        <p:blipFill rotWithShape="1">
          <a:blip r:embed="rId3">
            <a:alphaModFix/>
          </a:blip>
          <a:srcRect b="0" l="0" r="0" t="29012"/>
          <a:stretch/>
        </p:blipFill>
        <p:spPr>
          <a:xfrm>
            <a:off x="2573600" y="895025"/>
            <a:ext cx="3996798" cy="3783049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41"/>
          <p:cNvSpPr/>
          <p:nvPr/>
        </p:nvSpPr>
        <p:spPr>
          <a:xfrm rot="10800000">
            <a:off x="8484425" y="2577950"/>
            <a:ext cx="155700" cy="137700"/>
          </a:xfrm>
          <a:prstGeom prst="ellipse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4" name="Google Shape;404;p41"/>
          <p:cNvCxnSpPr>
            <a:stCxn id="403" idx="6"/>
          </p:cNvCxnSpPr>
          <p:nvPr/>
        </p:nvCxnSpPr>
        <p:spPr>
          <a:xfrm rot="10800000">
            <a:off x="6224525" y="2646800"/>
            <a:ext cx="2259900" cy="0"/>
          </a:xfrm>
          <a:prstGeom prst="straightConnector1">
            <a:avLst/>
          </a:prstGeom>
          <a:noFill/>
          <a:ln cap="flat" cmpd="sng" w="9525">
            <a:solidFill>
              <a:srgbClr val="D33B3B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5" name="Google Shape;405;p41"/>
          <p:cNvSpPr txBox="1"/>
          <p:nvPr/>
        </p:nvSpPr>
        <p:spPr>
          <a:xfrm>
            <a:off x="6981325" y="2326850"/>
            <a:ext cx="19929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</a:t>
            </a:r>
            <a:r>
              <a:rPr lang="en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ed, yellow, &amp; green LEDs</a:t>
            </a:r>
            <a:endParaRPr/>
          </a:p>
        </p:txBody>
      </p:sp>
      <p:sp>
        <p:nvSpPr>
          <p:cNvPr id="406" name="Google Shape;406;p41"/>
          <p:cNvSpPr/>
          <p:nvPr/>
        </p:nvSpPr>
        <p:spPr>
          <a:xfrm>
            <a:off x="660525" y="2421650"/>
            <a:ext cx="155700" cy="137700"/>
          </a:xfrm>
          <a:prstGeom prst="ellipse">
            <a:avLst/>
          </a:prstGeom>
          <a:solidFill>
            <a:srgbClr val="D33B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7" name="Google Shape;407;p41"/>
          <p:cNvCxnSpPr>
            <a:stCxn id="406" idx="6"/>
          </p:cNvCxnSpPr>
          <p:nvPr/>
        </p:nvCxnSpPr>
        <p:spPr>
          <a:xfrm>
            <a:off x="816225" y="2490500"/>
            <a:ext cx="2259900" cy="0"/>
          </a:xfrm>
          <a:prstGeom prst="straightConnector1">
            <a:avLst/>
          </a:prstGeom>
          <a:noFill/>
          <a:ln cap="flat" cmpd="sng" w="9525">
            <a:solidFill>
              <a:srgbClr val="D33B3B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8" name="Google Shape;408;p41"/>
          <p:cNvSpPr txBox="1"/>
          <p:nvPr/>
        </p:nvSpPr>
        <p:spPr>
          <a:xfrm>
            <a:off x="656900" y="2163200"/>
            <a:ext cx="19929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Arduino 101 </a:t>
            </a:r>
            <a:endParaRPr/>
          </a:p>
        </p:txBody>
      </p:sp>
      <p:sp>
        <p:nvSpPr>
          <p:cNvPr id="409" name="Google Shape;409;p41"/>
          <p:cNvSpPr txBox="1"/>
          <p:nvPr>
            <p:ph idx="4294967295" type="subTitle"/>
          </p:nvPr>
        </p:nvSpPr>
        <p:spPr>
          <a:xfrm>
            <a:off x="7102925" y="2726525"/>
            <a:ext cx="15372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Green: first reminder</a:t>
            </a:r>
            <a:endParaRPr sz="9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Yellow: second reminder</a:t>
            </a:r>
            <a:endParaRPr sz="9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Red: final reminder</a:t>
            </a:r>
            <a:endParaRPr sz="900"/>
          </a:p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900"/>
          </a:p>
        </p:txBody>
      </p:sp>
      <p:sp>
        <p:nvSpPr>
          <p:cNvPr id="410" name="Google Shape;410;p41"/>
          <p:cNvSpPr txBox="1"/>
          <p:nvPr>
            <p:ph idx="4294967295" type="subTitle"/>
          </p:nvPr>
        </p:nvSpPr>
        <p:spPr>
          <a:xfrm>
            <a:off x="660525" y="2570600"/>
            <a:ext cx="15372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Simple Arduino program flashes each light 5 times to remind user at specified time interval.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2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MEDICINE BOX LIGHT DEMONSTRATION</a:t>
            </a:r>
            <a:endParaRPr/>
          </a:p>
        </p:txBody>
      </p:sp>
      <p:pic>
        <p:nvPicPr>
          <p:cNvPr id="416" name="Google Shape;416;p42" title="IMG_3474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6838" y="729170"/>
            <a:ext cx="2170318" cy="4273856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42"/>
          <p:cNvSpPr txBox="1"/>
          <p:nvPr>
            <p:ph idx="4294967295" type="subTitle"/>
          </p:nvPr>
        </p:nvSpPr>
        <p:spPr>
          <a:xfrm>
            <a:off x="1332250" y="2430350"/>
            <a:ext cx="1537200" cy="8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/>
              <a:t>*this video was sped up so you didn’t have to sit here watching LEDs flash in hour intervals.</a:t>
            </a:r>
            <a:endParaRPr sz="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3"/>
          <p:cNvSpPr txBox="1"/>
          <p:nvPr>
            <p:ph type="title"/>
          </p:nvPr>
        </p:nvSpPr>
        <p:spPr>
          <a:xfrm>
            <a:off x="311700" y="237545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GOALS &amp; IMPROVEMENTS</a:t>
            </a:r>
            <a:endParaRPr/>
          </a:p>
        </p:txBody>
      </p:sp>
      <p:sp>
        <p:nvSpPr>
          <p:cNvPr id="423" name="Google Shape;423;p43"/>
          <p:cNvSpPr txBox="1"/>
          <p:nvPr>
            <p:ph idx="2" type="title"/>
          </p:nvPr>
        </p:nvSpPr>
        <p:spPr>
          <a:xfrm>
            <a:off x="1080838" y="176290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MOBILE APP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24" name="Google Shape;424;p43"/>
          <p:cNvSpPr txBox="1"/>
          <p:nvPr>
            <p:ph idx="1" type="subTitle"/>
          </p:nvPr>
        </p:nvSpPr>
        <p:spPr>
          <a:xfrm>
            <a:off x="1134238" y="197075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For the convenience of portability.</a:t>
            </a:r>
            <a:endParaRPr/>
          </a:p>
        </p:txBody>
      </p:sp>
      <p:sp>
        <p:nvSpPr>
          <p:cNvPr id="425" name="Google Shape;425;p43"/>
          <p:cNvSpPr txBox="1"/>
          <p:nvPr>
            <p:ph idx="3" type="title"/>
          </p:nvPr>
        </p:nvSpPr>
        <p:spPr>
          <a:xfrm>
            <a:off x="3752643" y="176290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INTEGRATING HARDWARE ON MEDICINE BOX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26" name="Google Shape;426;p43"/>
          <p:cNvSpPr txBox="1"/>
          <p:nvPr>
            <p:ph idx="4" type="subTitle"/>
          </p:nvPr>
        </p:nvSpPr>
        <p:spPr>
          <a:xfrm>
            <a:off x="3806043" y="225955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 the LED’s flash on each containment’s lid to remind users on their designated days to take medicine.</a:t>
            </a:r>
            <a:endParaRPr/>
          </a:p>
        </p:txBody>
      </p:sp>
      <p:sp>
        <p:nvSpPr>
          <p:cNvPr id="427" name="Google Shape;427;p43"/>
          <p:cNvSpPr txBox="1"/>
          <p:nvPr>
            <p:ph idx="5" type="title"/>
          </p:nvPr>
        </p:nvSpPr>
        <p:spPr>
          <a:xfrm>
            <a:off x="6424450" y="1762901"/>
            <a:ext cx="16440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ACCESS PATIENT DATA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28" name="Google Shape;428;p43"/>
          <p:cNvSpPr txBox="1"/>
          <p:nvPr>
            <p:ph idx="6" type="subTitle"/>
          </p:nvPr>
        </p:nvSpPr>
        <p:spPr>
          <a:xfrm>
            <a:off x="6477850" y="1970751"/>
            <a:ext cx="1537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Instead of manually inputting prescriptions, import from patient databases.</a:t>
            </a:r>
            <a:endParaRPr/>
          </a:p>
        </p:txBody>
      </p:sp>
      <p:sp>
        <p:nvSpPr>
          <p:cNvPr id="429" name="Google Shape;429;p43"/>
          <p:cNvSpPr txBox="1"/>
          <p:nvPr>
            <p:ph idx="4294967295" type="title"/>
          </p:nvPr>
        </p:nvSpPr>
        <p:spPr>
          <a:xfrm>
            <a:off x="1592000" y="1092350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33B3B"/>
                </a:solidFill>
              </a:rPr>
              <a:t>01</a:t>
            </a:r>
            <a:endParaRPr>
              <a:solidFill>
                <a:srgbClr val="D33B3B"/>
              </a:solidFill>
            </a:endParaRPr>
          </a:p>
        </p:txBody>
      </p:sp>
      <p:sp>
        <p:nvSpPr>
          <p:cNvPr id="430" name="Google Shape;430;p43"/>
          <p:cNvSpPr txBox="1"/>
          <p:nvPr>
            <p:ph idx="4294967295" type="title"/>
          </p:nvPr>
        </p:nvSpPr>
        <p:spPr>
          <a:xfrm>
            <a:off x="4266450" y="1092350"/>
            <a:ext cx="6111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33B3B"/>
                </a:solidFill>
              </a:rPr>
              <a:t>02</a:t>
            </a:r>
            <a:endParaRPr>
              <a:solidFill>
                <a:srgbClr val="D33B3B"/>
              </a:solidFill>
            </a:endParaRPr>
          </a:p>
        </p:txBody>
      </p:sp>
      <p:sp>
        <p:nvSpPr>
          <p:cNvPr id="431" name="Google Shape;431;p43"/>
          <p:cNvSpPr txBox="1"/>
          <p:nvPr>
            <p:ph idx="4294967295" type="title"/>
          </p:nvPr>
        </p:nvSpPr>
        <p:spPr>
          <a:xfrm>
            <a:off x="6885100" y="1092350"/>
            <a:ext cx="722700" cy="2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33B3B"/>
                </a:solidFill>
              </a:rPr>
              <a:t>03</a:t>
            </a:r>
            <a:endParaRPr>
              <a:solidFill>
                <a:srgbClr val="D33B3B"/>
              </a:solidFill>
            </a:endParaRPr>
          </a:p>
        </p:txBody>
      </p:sp>
      <p:sp>
        <p:nvSpPr>
          <p:cNvPr id="432" name="Google Shape;432;p43"/>
          <p:cNvSpPr/>
          <p:nvPr/>
        </p:nvSpPr>
        <p:spPr>
          <a:xfrm>
            <a:off x="1012950" y="1560500"/>
            <a:ext cx="7118100" cy="41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3"/>
          <p:cNvSpPr/>
          <p:nvPr/>
        </p:nvSpPr>
        <p:spPr>
          <a:xfrm>
            <a:off x="1015600" y="4550200"/>
            <a:ext cx="7118100" cy="41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4" name="Google Shape;434;p43"/>
          <p:cNvPicPr preferRelativeResize="0"/>
          <p:nvPr/>
        </p:nvPicPr>
        <p:blipFill rotWithShape="1">
          <a:blip r:embed="rId3">
            <a:alphaModFix/>
          </a:blip>
          <a:srcRect b="21878" l="0" r="0" t="22080"/>
          <a:stretch/>
        </p:blipFill>
        <p:spPr>
          <a:xfrm>
            <a:off x="3312050" y="3126750"/>
            <a:ext cx="2412750" cy="135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lat Style Disease Presentati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AJOR BREAKTHROUGH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33B3B"/>
      </a:accent1>
      <a:accent2>
        <a:srgbClr val="D16A6A"/>
      </a:accent2>
      <a:accent3>
        <a:srgbClr val="991919"/>
      </a:accent3>
      <a:accent4>
        <a:srgbClr val="C7372F"/>
      </a:accent4>
      <a:accent5>
        <a:srgbClr val="EFEFEF"/>
      </a:accent5>
      <a:accent6>
        <a:srgbClr val="CCCCCC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